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8"/>
  </p:notesMasterIdLst>
  <p:sldIdLst>
    <p:sldId id="256" r:id="rId2"/>
    <p:sldId id="268" r:id="rId3"/>
    <p:sldId id="257" r:id="rId4"/>
    <p:sldId id="260" r:id="rId5"/>
    <p:sldId id="258" r:id="rId6"/>
    <p:sldId id="259" r:id="rId7"/>
    <p:sldId id="270" r:id="rId8"/>
    <p:sldId id="271" r:id="rId9"/>
    <p:sldId id="273" r:id="rId10"/>
    <p:sldId id="261" r:id="rId11"/>
    <p:sldId id="278" r:id="rId12"/>
    <p:sldId id="274" r:id="rId13"/>
    <p:sldId id="275" r:id="rId14"/>
    <p:sldId id="279" r:id="rId15"/>
    <p:sldId id="262" r:id="rId16"/>
    <p:sldId id="280" r:id="rId17"/>
    <p:sldId id="281" r:id="rId18"/>
    <p:sldId id="282" r:id="rId19"/>
    <p:sldId id="283" r:id="rId20"/>
    <p:sldId id="264" r:id="rId21"/>
    <p:sldId id="284" r:id="rId22"/>
    <p:sldId id="285" r:id="rId23"/>
    <p:sldId id="263" r:id="rId24"/>
    <p:sldId id="265" r:id="rId25"/>
    <p:sldId id="286" r:id="rId26"/>
    <p:sldId id="266" r:id="rId27"/>
  </p:sldIdLst>
  <p:sldSz cx="18288000" cy="10287000"/>
  <p:notesSz cx="6858000" cy="9144000"/>
  <p:embeddedFontLst>
    <p:embeddedFont>
      <p:font typeface="Bahnschrift" panose="020B0502040204020203" pitchFamily="34" charset="0"/>
      <p:regular r:id="rId29"/>
      <p:bold r:id="rId30"/>
    </p:embeddedFont>
    <p:embeddedFont>
      <p:font typeface="Blinker" panose="020B0604020202020204" charset="0"/>
      <p:regular r:id="rId31"/>
    </p:embeddedFont>
    <p:embeddedFont>
      <p:font typeface="Century Gothic Paneuropean Bold" panose="020B0604020202020204" charset="0"/>
      <p:bold r:id="rId32"/>
    </p:embeddedFont>
    <p:embeddedFont>
      <p:font typeface="League Spartan" panose="020B0604020202020204" charset="0"/>
      <p:bold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9" d="100"/>
          <a:sy n="59" d="100"/>
        </p:scale>
        <p:origin x="34" y="7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  <a:t>5/13/2025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B2AA4F-B828-4D7C-AFD3-893933DAFCB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2846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F98295-03A6-E034-518B-09EC319289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DC563FE-B26B-A0CC-EBCC-46CC4D42B81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CB5C50-0F8C-EDBE-DC6B-8B9BFC42C44D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7010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B2AA4F-B828-4D7C-AFD3-893933DAFCB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4824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5/13/2025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5/13/2025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5/13/2025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5/13/2025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96985" y="1573860"/>
            <a:ext cx="3160666" cy="1661968"/>
            <a:chOff x="0" y="0"/>
            <a:chExt cx="812800" cy="42739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427393"/>
            </a:xfrm>
            <a:custGeom>
              <a:avLst/>
              <a:gdLst/>
              <a:ahLst/>
              <a:cxnLst/>
              <a:rect l="l" t="t" r="r" b="b"/>
              <a:pathLst>
                <a:path w="812800" h="427393">
                  <a:moveTo>
                    <a:pt x="609600" y="0"/>
                  </a:moveTo>
                  <a:lnTo>
                    <a:pt x="0" y="0"/>
                  </a:lnTo>
                  <a:lnTo>
                    <a:pt x="203200" y="427393"/>
                  </a:lnTo>
                  <a:lnTo>
                    <a:pt x="812800" y="427393"/>
                  </a:lnTo>
                  <a:lnTo>
                    <a:pt x="609600" y="0"/>
                  </a:lnTo>
                  <a:close/>
                </a:path>
              </a:pathLst>
            </a:custGeom>
            <a:solidFill>
              <a:srgbClr val="059BD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101600" y="-47625"/>
              <a:ext cx="609600" cy="4750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211144" y="3761065"/>
            <a:ext cx="1990049" cy="1661968"/>
            <a:chOff x="0" y="0"/>
            <a:chExt cx="511763" cy="42739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11763" cy="427393"/>
            </a:xfrm>
            <a:custGeom>
              <a:avLst/>
              <a:gdLst/>
              <a:ahLst/>
              <a:cxnLst/>
              <a:rect l="l" t="t" r="r" b="b"/>
              <a:pathLst>
                <a:path w="511763" h="427393">
                  <a:moveTo>
                    <a:pt x="308563" y="0"/>
                  </a:moveTo>
                  <a:lnTo>
                    <a:pt x="0" y="0"/>
                  </a:lnTo>
                  <a:lnTo>
                    <a:pt x="203200" y="427393"/>
                  </a:lnTo>
                  <a:lnTo>
                    <a:pt x="511763" y="427393"/>
                  </a:lnTo>
                  <a:lnTo>
                    <a:pt x="308563" y="0"/>
                  </a:lnTo>
                  <a:close/>
                </a:path>
              </a:pathLst>
            </a:custGeom>
            <a:solidFill>
              <a:srgbClr val="404952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101600" y="-47625"/>
              <a:ext cx="308563" cy="4750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1051600" y="1573860"/>
            <a:ext cx="7236400" cy="7236371"/>
            <a:chOff x="0" y="0"/>
            <a:chExt cx="6350025" cy="6350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26" cy="6350000"/>
            </a:xfrm>
            <a:custGeom>
              <a:avLst/>
              <a:gdLst/>
              <a:ahLst/>
              <a:cxnLst/>
              <a:rect l="l" t="t" r="r" b="b"/>
              <a:pathLst>
                <a:path w="6350026" h="6350000">
                  <a:moveTo>
                    <a:pt x="0" y="0"/>
                  </a:moveTo>
                  <a:lnTo>
                    <a:pt x="6350026" y="0"/>
                  </a:lnTo>
                  <a:lnTo>
                    <a:pt x="6350026" y="6350000"/>
                  </a:lnTo>
                  <a:lnTo>
                    <a:pt x="0" y="6350000"/>
                  </a:lnTo>
                  <a:close/>
                </a:path>
              </a:pathLst>
            </a:custGeom>
            <a:blipFill>
              <a:blip r:embed="rId2"/>
              <a:stretch>
                <a:fillRect l="-24999" r="-24999"/>
              </a:stretch>
            </a:blipFill>
          </p:spPr>
        </p:sp>
      </p:grpSp>
      <p:grpSp>
        <p:nvGrpSpPr>
          <p:cNvPr id="10" name="Group 10"/>
          <p:cNvGrpSpPr/>
          <p:nvPr/>
        </p:nvGrpSpPr>
        <p:grpSpPr>
          <a:xfrm>
            <a:off x="6850770" y="-439543"/>
            <a:ext cx="7101844" cy="1898766"/>
            <a:chOff x="0" y="0"/>
            <a:chExt cx="1363798" cy="364628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363799" cy="364628"/>
            </a:xfrm>
            <a:custGeom>
              <a:avLst/>
              <a:gdLst/>
              <a:ahLst/>
              <a:cxnLst/>
              <a:rect l="l" t="t" r="r" b="b"/>
              <a:pathLst>
                <a:path w="1363799" h="364628">
                  <a:moveTo>
                    <a:pt x="203200" y="0"/>
                  </a:moveTo>
                  <a:lnTo>
                    <a:pt x="1363799" y="0"/>
                  </a:lnTo>
                  <a:lnTo>
                    <a:pt x="1160598" y="364628"/>
                  </a:lnTo>
                  <a:lnTo>
                    <a:pt x="0" y="364628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404952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101600" y="-47625"/>
              <a:ext cx="1160598" cy="4122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3952614" y="-421997"/>
            <a:ext cx="7101844" cy="1898766"/>
            <a:chOff x="0" y="0"/>
            <a:chExt cx="1363798" cy="364628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363799" cy="364628"/>
            </a:xfrm>
            <a:custGeom>
              <a:avLst/>
              <a:gdLst/>
              <a:ahLst/>
              <a:cxnLst/>
              <a:rect l="l" t="t" r="r" b="b"/>
              <a:pathLst>
                <a:path w="1363799" h="364628">
                  <a:moveTo>
                    <a:pt x="203200" y="0"/>
                  </a:moveTo>
                  <a:lnTo>
                    <a:pt x="1363799" y="0"/>
                  </a:lnTo>
                  <a:lnTo>
                    <a:pt x="1160598" y="364628"/>
                  </a:lnTo>
                  <a:lnTo>
                    <a:pt x="0" y="364628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404952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101600" y="-47625"/>
              <a:ext cx="1160598" cy="4122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3952614" y="8810231"/>
            <a:ext cx="5853363" cy="1988111"/>
            <a:chOff x="0" y="0"/>
            <a:chExt cx="1541627" cy="523618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541627" cy="523618"/>
            </a:xfrm>
            <a:custGeom>
              <a:avLst/>
              <a:gdLst/>
              <a:ahLst/>
              <a:cxnLst/>
              <a:rect l="l" t="t" r="r" b="b"/>
              <a:pathLst>
                <a:path w="1541627" h="523618">
                  <a:moveTo>
                    <a:pt x="1338427" y="0"/>
                  </a:moveTo>
                  <a:lnTo>
                    <a:pt x="0" y="0"/>
                  </a:lnTo>
                  <a:lnTo>
                    <a:pt x="203200" y="523618"/>
                  </a:lnTo>
                  <a:lnTo>
                    <a:pt x="1541627" y="523618"/>
                  </a:lnTo>
                  <a:lnTo>
                    <a:pt x="1338427" y="0"/>
                  </a:lnTo>
                  <a:close/>
                </a:path>
              </a:pathLst>
            </a:custGeom>
            <a:solidFill>
              <a:srgbClr val="059BDD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101600" y="-47625"/>
              <a:ext cx="1338427" cy="5712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9" name="Freeform 19"/>
          <p:cNvSpPr/>
          <p:nvPr/>
        </p:nvSpPr>
        <p:spPr>
          <a:xfrm>
            <a:off x="1226904" y="621966"/>
            <a:ext cx="814394" cy="854802"/>
          </a:xfrm>
          <a:custGeom>
            <a:avLst/>
            <a:gdLst/>
            <a:ahLst/>
            <a:cxnLst/>
            <a:rect l="l" t="t" r="r" b="b"/>
            <a:pathLst>
              <a:path w="814394" h="854802">
                <a:moveTo>
                  <a:pt x="0" y="0"/>
                </a:moveTo>
                <a:lnTo>
                  <a:pt x="814394" y="0"/>
                </a:lnTo>
                <a:lnTo>
                  <a:pt x="814394" y="854803"/>
                </a:lnTo>
                <a:lnTo>
                  <a:pt x="0" y="8548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1" name="TextBox 21"/>
          <p:cNvSpPr txBox="1"/>
          <p:nvPr/>
        </p:nvSpPr>
        <p:spPr>
          <a:xfrm>
            <a:off x="1447884" y="1476724"/>
            <a:ext cx="7057906" cy="314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280"/>
              </a:lnSpc>
            </a:pPr>
            <a:r>
              <a:rPr lang="en-US" sz="8770">
                <a:solidFill>
                  <a:srgbClr val="000000"/>
                </a:solidFill>
                <a:latin typeface="Blinker" panose="02000000000000000000"/>
                <a:ea typeface="Blinker" panose="02000000000000000000"/>
                <a:cs typeface="Blinker" panose="02000000000000000000"/>
                <a:sym typeface="Blinker" panose="02000000000000000000"/>
              </a:rPr>
              <a:t>Learning   Managemanet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3352884" y="4838755"/>
            <a:ext cx="9276889" cy="1400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925"/>
              </a:lnSpc>
            </a:pPr>
            <a:r>
              <a:rPr lang="en-US" sz="7805">
                <a:solidFill>
                  <a:srgbClr val="059BDD"/>
                </a:solidFill>
                <a:latin typeface="League Spartan" panose="00000800000000000000"/>
                <a:ea typeface="League Spartan" panose="00000800000000000000"/>
                <a:cs typeface="League Spartan" panose="00000800000000000000"/>
                <a:sym typeface="League Spartan" panose="00000800000000000000"/>
              </a:rPr>
              <a:t>System(LMS)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0" y="8810231"/>
            <a:ext cx="13952614" cy="1988111"/>
            <a:chOff x="0" y="0"/>
            <a:chExt cx="3674762" cy="523618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3674763" cy="523618"/>
            </a:xfrm>
            <a:custGeom>
              <a:avLst/>
              <a:gdLst/>
              <a:ahLst/>
              <a:cxnLst/>
              <a:rect l="l" t="t" r="r" b="b"/>
              <a:pathLst>
                <a:path w="3674763" h="523618">
                  <a:moveTo>
                    <a:pt x="3471563" y="0"/>
                  </a:moveTo>
                  <a:lnTo>
                    <a:pt x="0" y="0"/>
                  </a:lnTo>
                  <a:lnTo>
                    <a:pt x="203200" y="523618"/>
                  </a:lnTo>
                  <a:lnTo>
                    <a:pt x="3674763" y="523618"/>
                  </a:lnTo>
                  <a:lnTo>
                    <a:pt x="3471563" y="0"/>
                  </a:lnTo>
                  <a:close/>
                </a:path>
              </a:pathLst>
            </a:custGeom>
            <a:solidFill>
              <a:srgbClr val="059BDD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101600" y="-47625"/>
              <a:ext cx="3471562" cy="5712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386164" y="6515368"/>
            <a:ext cx="3528953" cy="631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25"/>
              </a:lnSpc>
            </a:pPr>
            <a:r>
              <a:rPr lang="en-US" sz="3200">
                <a:solidFill>
                  <a:srgbClr val="000000"/>
                </a:solidFill>
                <a:latin typeface="Blinker" panose="02000000000000000000"/>
                <a:ea typeface="Blinker" panose="02000000000000000000"/>
                <a:cs typeface="Blinker" panose="02000000000000000000"/>
                <a:sym typeface="Blinker" panose="02000000000000000000"/>
              </a:rPr>
              <a:t>Presentation by-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3352884" y="6286188"/>
            <a:ext cx="7467516" cy="7078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715"/>
              </a:lnSpc>
            </a:pPr>
            <a:r>
              <a:rPr lang="en-US" sz="2400" dirty="0" err="1">
                <a:solidFill>
                  <a:srgbClr val="000000"/>
                </a:solidFill>
                <a:latin typeface="Bahnschrift" panose="020B0502040204020203" pitchFamily="34" charset="0"/>
                <a:ea typeface="Blinker" panose="02000000000000000000"/>
                <a:cs typeface="Blinker" panose="02000000000000000000"/>
                <a:sym typeface="Blinker" panose="02000000000000000000"/>
              </a:rPr>
              <a:t>Rakshit</a:t>
            </a:r>
            <a:r>
              <a:rPr lang="en-US" sz="2400" dirty="0">
                <a:solidFill>
                  <a:srgbClr val="000000"/>
                </a:solidFill>
                <a:latin typeface="Bahnschrift" panose="020B0502040204020203" pitchFamily="34" charset="0"/>
                <a:ea typeface="Blinker" panose="02000000000000000000"/>
                <a:cs typeface="Blinker" panose="02000000000000000000"/>
                <a:sym typeface="Blinker" panose="02000000000000000000"/>
              </a:rPr>
              <a:t> Soni 	</a:t>
            </a:r>
            <a:r>
              <a:rPr lang="en-US" sz="2400">
                <a:solidFill>
                  <a:srgbClr val="000000"/>
                </a:solidFill>
                <a:latin typeface="Bahnschrift" panose="020B0502040204020203" pitchFamily="34" charset="0"/>
                <a:ea typeface="Blinker" panose="02000000000000000000"/>
                <a:cs typeface="Blinker" panose="02000000000000000000"/>
                <a:sym typeface="Blinker" panose="02000000000000000000"/>
              </a:rPr>
              <a:t>	</a:t>
            </a:r>
            <a:endParaRPr lang="en-US" sz="2400" dirty="0">
              <a:solidFill>
                <a:srgbClr val="000000"/>
              </a:solidFill>
              <a:latin typeface="Bahnschrift" panose="020B0502040204020203" pitchFamily="34" charset="0"/>
              <a:ea typeface="Blinker" panose="02000000000000000000"/>
              <a:cs typeface="Blinker" panose="02000000000000000000"/>
              <a:sym typeface="Blinker" panose="0200000000000000000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97658" y="-200693"/>
            <a:ext cx="20238736" cy="2734153"/>
            <a:chOff x="0" y="0"/>
            <a:chExt cx="2689103" cy="36328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689103" cy="363284"/>
            </a:xfrm>
            <a:custGeom>
              <a:avLst/>
              <a:gdLst/>
              <a:ahLst/>
              <a:cxnLst/>
              <a:rect l="l" t="t" r="r" b="b"/>
              <a:pathLst>
                <a:path w="2689103" h="363284">
                  <a:moveTo>
                    <a:pt x="2485903" y="0"/>
                  </a:moveTo>
                  <a:lnTo>
                    <a:pt x="0" y="0"/>
                  </a:lnTo>
                  <a:lnTo>
                    <a:pt x="203200" y="363284"/>
                  </a:lnTo>
                  <a:lnTo>
                    <a:pt x="2689103" y="363284"/>
                  </a:lnTo>
                  <a:lnTo>
                    <a:pt x="2485903" y="0"/>
                  </a:lnTo>
                  <a:close/>
                </a:path>
              </a:pathLst>
            </a:custGeom>
            <a:solidFill>
              <a:srgbClr val="059BD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101600" y="-47625"/>
              <a:ext cx="2485903" cy="4109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1440088" y="0"/>
            <a:ext cx="3509203" cy="1176871"/>
            <a:chOff x="0" y="0"/>
            <a:chExt cx="673888" cy="226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73888" cy="226000"/>
            </a:xfrm>
            <a:custGeom>
              <a:avLst/>
              <a:gdLst/>
              <a:ahLst/>
              <a:cxnLst/>
              <a:rect l="l" t="t" r="r" b="b"/>
              <a:pathLst>
                <a:path w="673888" h="226000">
                  <a:moveTo>
                    <a:pt x="203200" y="0"/>
                  </a:moveTo>
                  <a:lnTo>
                    <a:pt x="673888" y="0"/>
                  </a:lnTo>
                  <a:lnTo>
                    <a:pt x="470688" y="226000"/>
                  </a:lnTo>
                  <a:lnTo>
                    <a:pt x="0" y="2260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404952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101600" y="-47625"/>
              <a:ext cx="470688" cy="2736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6398656" y="9453794"/>
            <a:ext cx="4137738" cy="1566197"/>
            <a:chOff x="0" y="0"/>
            <a:chExt cx="1248512" cy="47258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248511" cy="472581"/>
            </a:xfrm>
            <a:custGeom>
              <a:avLst/>
              <a:gdLst/>
              <a:ahLst/>
              <a:cxnLst/>
              <a:rect l="l" t="t" r="r" b="b"/>
              <a:pathLst>
                <a:path w="1248511" h="472581">
                  <a:moveTo>
                    <a:pt x="1045311" y="0"/>
                  </a:moveTo>
                  <a:lnTo>
                    <a:pt x="0" y="0"/>
                  </a:lnTo>
                  <a:lnTo>
                    <a:pt x="203200" y="472581"/>
                  </a:lnTo>
                  <a:lnTo>
                    <a:pt x="1248511" y="472581"/>
                  </a:lnTo>
                  <a:lnTo>
                    <a:pt x="1045311" y="0"/>
                  </a:lnTo>
                  <a:close/>
                </a:path>
              </a:pathLst>
            </a:custGeom>
            <a:solidFill>
              <a:srgbClr val="059BDD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101600" y="-47625"/>
              <a:ext cx="1045312" cy="5202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5603949" y="9038414"/>
            <a:ext cx="2499511" cy="1535247"/>
            <a:chOff x="0" y="0"/>
            <a:chExt cx="868254" cy="53329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68254" cy="533298"/>
            </a:xfrm>
            <a:custGeom>
              <a:avLst/>
              <a:gdLst/>
              <a:ahLst/>
              <a:cxnLst/>
              <a:rect l="l" t="t" r="r" b="b"/>
              <a:pathLst>
                <a:path w="868254" h="533298">
                  <a:moveTo>
                    <a:pt x="665054" y="0"/>
                  </a:moveTo>
                  <a:lnTo>
                    <a:pt x="0" y="0"/>
                  </a:lnTo>
                  <a:lnTo>
                    <a:pt x="203200" y="533298"/>
                  </a:lnTo>
                  <a:lnTo>
                    <a:pt x="868254" y="533298"/>
                  </a:lnTo>
                  <a:lnTo>
                    <a:pt x="665054" y="0"/>
                  </a:lnTo>
                  <a:close/>
                </a:path>
              </a:pathLst>
            </a:custGeom>
            <a:solidFill>
              <a:srgbClr val="404952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101600" y="-47625"/>
              <a:ext cx="665054" cy="5809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2159430" y="9453794"/>
            <a:ext cx="5060879" cy="1929391"/>
            <a:chOff x="0" y="0"/>
            <a:chExt cx="1438640" cy="548462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438640" cy="548462"/>
            </a:xfrm>
            <a:custGeom>
              <a:avLst/>
              <a:gdLst/>
              <a:ahLst/>
              <a:cxnLst/>
              <a:rect l="l" t="t" r="r" b="b"/>
              <a:pathLst>
                <a:path w="1438640" h="548462">
                  <a:moveTo>
                    <a:pt x="1235440" y="0"/>
                  </a:moveTo>
                  <a:lnTo>
                    <a:pt x="0" y="0"/>
                  </a:lnTo>
                  <a:lnTo>
                    <a:pt x="203200" y="548462"/>
                  </a:lnTo>
                  <a:lnTo>
                    <a:pt x="1438640" y="548462"/>
                  </a:lnTo>
                  <a:lnTo>
                    <a:pt x="1235440" y="0"/>
                  </a:lnTo>
                  <a:close/>
                </a:path>
              </a:pathLst>
            </a:custGeom>
            <a:solidFill>
              <a:srgbClr val="059BDD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101600" y="-47625"/>
              <a:ext cx="1235440" cy="5960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-2670310" y="1292934"/>
            <a:ext cx="3699010" cy="1240526"/>
            <a:chOff x="0" y="0"/>
            <a:chExt cx="673888" cy="2260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673888" cy="226000"/>
            </a:xfrm>
            <a:custGeom>
              <a:avLst/>
              <a:gdLst/>
              <a:ahLst/>
              <a:cxnLst/>
              <a:rect l="l" t="t" r="r" b="b"/>
              <a:pathLst>
                <a:path w="673888" h="226000">
                  <a:moveTo>
                    <a:pt x="203200" y="0"/>
                  </a:moveTo>
                  <a:lnTo>
                    <a:pt x="673888" y="0"/>
                  </a:lnTo>
                  <a:lnTo>
                    <a:pt x="470688" y="226000"/>
                  </a:lnTo>
                  <a:lnTo>
                    <a:pt x="0" y="2260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404952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101600" y="-47625"/>
              <a:ext cx="470688" cy="2736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6" name="Freeform 26"/>
          <p:cNvSpPr/>
          <p:nvPr/>
        </p:nvSpPr>
        <p:spPr>
          <a:xfrm>
            <a:off x="3734772" y="4414264"/>
            <a:ext cx="1287022" cy="1287022"/>
          </a:xfrm>
          <a:custGeom>
            <a:avLst/>
            <a:gdLst/>
            <a:ahLst/>
            <a:cxnLst/>
            <a:rect l="l" t="t" r="r" b="b"/>
            <a:pathLst>
              <a:path w="1287022" h="1287022">
                <a:moveTo>
                  <a:pt x="0" y="0"/>
                </a:moveTo>
                <a:lnTo>
                  <a:pt x="1287022" y="0"/>
                </a:lnTo>
                <a:lnTo>
                  <a:pt x="1287022" y="1287022"/>
                </a:lnTo>
                <a:lnTo>
                  <a:pt x="0" y="128702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4" name="Freeform 34"/>
          <p:cNvSpPr/>
          <p:nvPr/>
        </p:nvSpPr>
        <p:spPr>
          <a:xfrm>
            <a:off x="13410287" y="4414264"/>
            <a:ext cx="1287022" cy="1287022"/>
          </a:xfrm>
          <a:custGeom>
            <a:avLst/>
            <a:gdLst/>
            <a:ahLst/>
            <a:cxnLst/>
            <a:rect l="l" t="t" r="r" b="b"/>
            <a:pathLst>
              <a:path w="1287022" h="1287022">
                <a:moveTo>
                  <a:pt x="0" y="0"/>
                </a:moveTo>
                <a:lnTo>
                  <a:pt x="1287022" y="0"/>
                </a:lnTo>
                <a:lnTo>
                  <a:pt x="1287022" y="1287022"/>
                </a:lnTo>
                <a:lnTo>
                  <a:pt x="0" y="128702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35" name="TextBox 35"/>
          <p:cNvSpPr txBox="1"/>
          <p:nvPr/>
        </p:nvSpPr>
        <p:spPr>
          <a:xfrm>
            <a:off x="13514695" y="9469112"/>
            <a:ext cx="2089253" cy="7331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20"/>
              </a:lnSpc>
            </a:pPr>
            <a:endParaRPr lang="en-US" sz="4445" dirty="0">
              <a:solidFill>
                <a:srgbClr val="FFFFFF"/>
              </a:solidFill>
              <a:latin typeface="Blinker" panose="02000000000000000000"/>
              <a:ea typeface="Blinker" panose="02000000000000000000"/>
              <a:cs typeface="Blinker" panose="02000000000000000000"/>
              <a:sym typeface="Blinker" panose="02000000000000000000"/>
            </a:endParaRPr>
          </a:p>
        </p:txBody>
      </p:sp>
      <p:sp>
        <p:nvSpPr>
          <p:cNvPr id="37" name="TextBox 37"/>
          <p:cNvSpPr txBox="1"/>
          <p:nvPr/>
        </p:nvSpPr>
        <p:spPr>
          <a:xfrm>
            <a:off x="1861735" y="1197684"/>
            <a:ext cx="6395423" cy="13316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000"/>
              </a:lnSpc>
            </a:pPr>
            <a:r>
              <a:rPr lang="en-US" altLang="en-IN" sz="5400" dirty="0">
                <a:solidFill>
                  <a:schemeClr val="bg1"/>
                </a:solidFill>
                <a:effectLst/>
                <a:latin typeface="Blinker" panose="020B0604020202020204" charset="0"/>
                <a:sym typeface="+mn-ea"/>
              </a:rPr>
              <a:t>Sequence</a:t>
            </a:r>
            <a:r>
              <a:rPr lang="en-IN" sz="5400" dirty="0">
                <a:solidFill>
                  <a:schemeClr val="bg1"/>
                </a:solidFill>
                <a:effectLst/>
                <a:latin typeface="Blinker" panose="020B0604020202020204" charset="0"/>
                <a:sym typeface="+mn-ea"/>
              </a:rPr>
              <a:t> Diagram</a:t>
            </a:r>
            <a:endParaRPr lang="en-US" sz="5400" b="1" dirty="0">
              <a:solidFill>
                <a:schemeClr val="bg1"/>
              </a:solidFill>
              <a:latin typeface="Blinker" panose="020B0604020202020204" charset="0"/>
              <a:ea typeface="Century Gothic Paneuropean Bold" panose="020B0702020202020204"/>
              <a:cs typeface="Century Gothic Paneuropean Bold" panose="020B0702020202020204"/>
              <a:sym typeface="Century Gothic Paneuropean Bold" panose="020B0702020202020204"/>
            </a:endParaRPr>
          </a:p>
        </p:txBody>
      </p:sp>
      <p:sp>
        <p:nvSpPr>
          <p:cNvPr id="43" name="TextBox 43"/>
          <p:cNvSpPr txBox="1"/>
          <p:nvPr/>
        </p:nvSpPr>
        <p:spPr>
          <a:xfrm>
            <a:off x="11967811" y="5941956"/>
            <a:ext cx="4171973" cy="23696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90"/>
              </a:lnSpc>
              <a:spcBef>
                <a:spcPct val="0"/>
              </a:spcBef>
            </a:pPr>
            <a:r>
              <a:rPr lang="en-US" sz="2705">
                <a:solidFill>
                  <a:srgbClr val="FFFFFF"/>
                </a:solidFill>
                <a:latin typeface="Blinker" panose="02000000000000000000"/>
                <a:ea typeface="Blinker" panose="02000000000000000000"/>
                <a:cs typeface="Blinker" panose="02000000000000000000"/>
                <a:sym typeface="Blinker" panose="02000000000000000000"/>
              </a:rPr>
              <a:t>Lorem ipsum dolor sit amet, consectetur adipiscing elit. Fusce ex nisl, congue et tortor at, congue tincidunt leo.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1AAC97E-035D-8397-7AA8-43045DD46D4F}"/>
              </a:ext>
            </a:extLst>
          </p:cNvPr>
          <p:cNvSpPr txBox="1"/>
          <p:nvPr/>
        </p:nvSpPr>
        <p:spPr>
          <a:xfrm>
            <a:off x="979455" y="2620354"/>
            <a:ext cx="1160526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dirty="0">
                <a:solidFill>
                  <a:srgbClr val="00B0F0"/>
                </a:solidFill>
              </a:rPr>
              <a:t>Student Sequence Diagram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FE2EA37-82C1-8EA1-311A-B50FCF6D04E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3920" y="3086100"/>
            <a:ext cx="10225202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82AA97-ED63-1701-2DF2-8E2B260C48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7E59478A-A2E3-9D07-25DC-0A82580F1682}"/>
              </a:ext>
            </a:extLst>
          </p:cNvPr>
          <p:cNvGrpSpPr/>
          <p:nvPr/>
        </p:nvGrpSpPr>
        <p:grpSpPr>
          <a:xfrm>
            <a:off x="297658" y="-200693"/>
            <a:ext cx="20238736" cy="2734153"/>
            <a:chOff x="0" y="0"/>
            <a:chExt cx="2689103" cy="363284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33F0055A-9A0D-D455-6577-D353FA89E07D}"/>
                </a:ext>
              </a:extLst>
            </p:cNvPr>
            <p:cNvSpPr/>
            <p:nvPr/>
          </p:nvSpPr>
          <p:spPr>
            <a:xfrm>
              <a:off x="0" y="0"/>
              <a:ext cx="2689103" cy="363284"/>
            </a:xfrm>
            <a:custGeom>
              <a:avLst/>
              <a:gdLst/>
              <a:ahLst/>
              <a:cxnLst/>
              <a:rect l="l" t="t" r="r" b="b"/>
              <a:pathLst>
                <a:path w="2689103" h="363284">
                  <a:moveTo>
                    <a:pt x="2485903" y="0"/>
                  </a:moveTo>
                  <a:lnTo>
                    <a:pt x="0" y="0"/>
                  </a:lnTo>
                  <a:lnTo>
                    <a:pt x="203200" y="363284"/>
                  </a:lnTo>
                  <a:lnTo>
                    <a:pt x="2689103" y="363284"/>
                  </a:lnTo>
                  <a:lnTo>
                    <a:pt x="2485903" y="0"/>
                  </a:lnTo>
                  <a:close/>
                </a:path>
              </a:pathLst>
            </a:custGeom>
            <a:solidFill>
              <a:srgbClr val="059BDD"/>
            </a:soli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AA1B38B7-7546-EB5D-A1C0-456D111F0043}"/>
                </a:ext>
              </a:extLst>
            </p:cNvPr>
            <p:cNvSpPr txBox="1"/>
            <p:nvPr/>
          </p:nvSpPr>
          <p:spPr>
            <a:xfrm>
              <a:off x="101600" y="-47625"/>
              <a:ext cx="2485903" cy="4109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84EED433-094A-46EE-9C4C-B401A640CEE8}"/>
              </a:ext>
            </a:extLst>
          </p:cNvPr>
          <p:cNvGrpSpPr/>
          <p:nvPr/>
        </p:nvGrpSpPr>
        <p:grpSpPr>
          <a:xfrm>
            <a:off x="-1440088" y="0"/>
            <a:ext cx="3509203" cy="1176871"/>
            <a:chOff x="0" y="0"/>
            <a:chExt cx="673888" cy="22600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4653B15D-6827-3526-9C50-4AB0AD5D6123}"/>
                </a:ext>
              </a:extLst>
            </p:cNvPr>
            <p:cNvSpPr/>
            <p:nvPr/>
          </p:nvSpPr>
          <p:spPr>
            <a:xfrm>
              <a:off x="0" y="0"/>
              <a:ext cx="673888" cy="226000"/>
            </a:xfrm>
            <a:custGeom>
              <a:avLst/>
              <a:gdLst/>
              <a:ahLst/>
              <a:cxnLst/>
              <a:rect l="l" t="t" r="r" b="b"/>
              <a:pathLst>
                <a:path w="673888" h="226000">
                  <a:moveTo>
                    <a:pt x="203200" y="0"/>
                  </a:moveTo>
                  <a:lnTo>
                    <a:pt x="673888" y="0"/>
                  </a:lnTo>
                  <a:lnTo>
                    <a:pt x="470688" y="226000"/>
                  </a:lnTo>
                  <a:lnTo>
                    <a:pt x="0" y="2260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404952"/>
            </a:solidFill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2040B23E-A271-FBB9-A31F-F8AADB1AECCB}"/>
                </a:ext>
              </a:extLst>
            </p:cNvPr>
            <p:cNvSpPr txBox="1"/>
            <p:nvPr/>
          </p:nvSpPr>
          <p:spPr>
            <a:xfrm>
              <a:off x="101600" y="-47625"/>
              <a:ext cx="470688" cy="2736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C219506C-57C0-8D7C-BF04-6BDF888A1929}"/>
              </a:ext>
            </a:extLst>
          </p:cNvPr>
          <p:cNvGrpSpPr/>
          <p:nvPr/>
        </p:nvGrpSpPr>
        <p:grpSpPr>
          <a:xfrm>
            <a:off x="16398656" y="9453794"/>
            <a:ext cx="4137738" cy="1566197"/>
            <a:chOff x="0" y="0"/>
            <a:chExt cx="1248512" cy="472581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4F6AC382-1739-407A-7CAF-2830E355A193}"/>
                </a:ext>
              </a:extLst>
            </p:cNvPr>
            <p:cNvSpPr/>
            <p:nvPr/>
          </p:nvSpPr>
          <p:spPr>
            <a:xfrm>
              <a:off x="0" y="0"/>
              <a:ext cx="1248511" cy="472581"/>
            </a:xfrm>
            <a:custGeom>
              <a:avLst/>
              <a:gdLst/>
              <a:ahLst/>
              <a:cxnLst/>
              <a:rect l="l" t="t" r="r" b="b"/>
              <a:pathLst>
                <a:path w="1248511" h="472581">
                  <a:moveTo>
                    <a:pt x="1045311" y="0"/>
                  </a:moveTo>
                  <a:lnTo>
                    <a:pt x="0" y="0"/>
                  </a:lnTo>
                  <a:lnTo>
                    <a:pt x="203200" y="472581"/>
                  </a:lnTo>
                  <a:lnTo>
                    <a:pt x="1248511" y="472581"/>
                  </a:lnTo>
                  <a:lnTo>
                    <a:pt x="1045311" y="0"/>
                  </a:lnTo>
                  <a:close/>
                </a:path>
              </a:pathLst>
            </a:custGeom>
            <a:solidFill>
              <a:srgbClr val="059BDD"/>
            </a:solidFill>
          </p:spPr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CFA4AE0B-003A-CD62-CA4F-56796073AD46}"/>
                </a:ext>
              </a:extLst>
            </p:cNvPr>
            <p:cNvSpPr txBox="1"/>
            <p:nvPr/>
          </p:nvSpPr>
          <p:spPr>
            <a:xfrm>
              <a:off x="101600" y="-47625"/>
              <a:ext cx="1045312" cy="5202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690C62DC-24CC-6E50-2553-83D73D0BEA7C}"/>
              </a:ext>
            </a:extLst>
          </p:cNvPr>
          <p:cNvGrpSpPr/>
          <p:nvPr/>
        </p:nvGrpSpPr>
        <p:grpSpPr>
          <a:xfrm>
            <a:off x="15603949" y="9038414"/>
            <a:ext cx="2499511" cy="1535247"/>
            <a:chOff x="0" y="0"/>
            <a:chExt cx="868254" cy="533298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45CB7F4B-765E-D74A-4E52-A0942D21558D}"/>
                </a:ext>
              </a:extLst>
            </p:cNvPr>
            <p:cNvSpPr/>
            <p:nvPr/>
          </p:nvSpPr>
          <p:spPr>
            <a:xfrm>
              <a:off x="0" y="0"/>
              <a:ext cx="868254" cy="533298"/>
            </a:xfrm>
            <a:custGeom>
              <a:avLst/>
              <a:gdLst/>
              <a:ahLst/>
              <a:cxnLst/>
              <a:rect l="l" t="t" r="r" b="b"/>
              <a:pathLst>
                <a:path w="868254" h="533298">
                  <a:moveTo>
                    <a:pt x="665054" y="0"/>
                  </a:moveTo>
                  <a:lnTo>
                    <a:pt x="0" y="0"/>
                  </a:lnTo>
                  <a:lnTo>
                    <a:pt x="203200" y="533298"/>
                  </a:lnTo>
                  <a:lnTo>
                    <a:pt x="868254" y="533298"/>
                  </a:lnTo>
                  <a:lnTo>
                    <a:pt x="665054" y="0"/>
                  </a:lnTo>
                  <a:close/>
                </a:path>
              </a:pathLst>
            </a:custGeom>
            <a:solidFill>
              <a:srgbClr val="404952"/>
            </a:solidFill>
          </p:spPr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F69A782C-3FC2-C92D-D6F4-D1A757CA17A1}"/>
                </a:ext>
              </a:extLst>
            </p:cNvPr>
            <p:cNvSpPr txBox="1"/>
            <p:nvPr/>
          </p:nvSpPr>
          <p:spPr>
            <a:xfrm>
              <a:off x="101600" y="-47625"/>
              <a:ext cx="665054" cy="5809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4" name="Group 14">
            <a:extLst>
              <a:ext uri="{FF2B5EF4-FFF2-40B4-BE49-F238E27FC236}">
                <a16:creationId xmlns:a16="http://schemas.microsoft.com/office/drawing/2014/main" id="{1DE3E898-0CD4-D4EF-C1F2-637FB8CB953F}"/>
              </a:ext>
            </a:extLst>
          </p:cNvPr>
          <p:cNvGrpSpPr/>
          <p:nvPr/>
        </p:nvGrpSpPr>
        <p:grpSpPr>
          <a:xfrm>
            <a:off x="12159430" y="9453794"/>
            <a:ext cx="5060879" cy="1929391"/>
            <a:chOff x="0" y="0"/>
            <a:chExt cx="1438640" cy="548462"/>
          </a:xfrm>
        </p:grpSpPr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8832924C-F270-1B67-AB37-6520E6224B76}"/>
                </a:ext>
              </a:extLst>
            </p:cNvPr>
            <p:cNvSpPr/>
            <p:nvPr/>
          </p:nvSpPr>
          <p:spPr>
            <a:xfrm>
              <a:off x="0" y="0"/>
              <a:ext cx="1438640" cy="548462"/>
            </a:xfrm>
            <a:custGeom>
              <a:avLst/>
              <a:gdLst/>
              <a:ahLst/>
              <a:cxnLst/>
              <a:rect l="l" t="t" r="r" b="b"/>
              <a:pathLst>
                <a:path w="1438640" h="548462">
                  <a:moveTo>
                    <a:pt x="1235440" y="0"/>
                  </a:moveTo>
                  <a:lnTo>
                    <a:pt x="0" y="0"/>
                  </a:lnTo>
                  <a:lnTo>
                    <a:pt x="203200" y="548462"/>
                  </a:lnTo>
                  <a:lnTo>
                    <a:pt x="1438640" y="548462"/>
                  </a:lnTo>
                  <a:lnTo>
                    <a:pt x="1235440" y="0"/>
                  </a:lnTo>
                  <a:close/>
                </a:path>
              </a:pathLst>
            </a:custGeom>
            <a:solidFill>
              <a:srgbClr val="059BDD"/>
            </a:solidFill>
          </p:spPr>
        </p:sp>
        <p:sp>
          <p:nvSpPr>
            <p:cNvPr id="16" name="TextBox 16">
              <a:extLst>
                <a:ext uri="{FF2B5EF4-FFF2-40B4-BE49-F238E27FC236}">
                  <a16:creationId xmlns:a16="http://schemas.microsoft.com/office/drawing/2014/main" id="{3168741B-987B-A131-E3CC-DD2D12443196}"/>
                </a:ext>
              </a:extLst>
            </p:cNvPr>
            <p:cNvSpPr txBox="1"/>
            <p:nvPr/>
          </p:nvSpPr>
          <p:spPr>
            <a:xfrm>
              <a:off x="101600" y="-47625"/>
              <a:ext cx="1235440" cy="5960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7" name="Group 17">
            <a:extLst>
              <a:ext uri="{FF2B5EF4-FFF2-40B4-BE49-F238E27FC236}">
                <a16:creationId xmlns:a16="http://schemas.microsoft.com/office/drawing/2014/main" id="{68D8A6F0-2054-F01C-0337-D8185616B449}"/>
              </a:ext>
            </a:extLst>
          </p:cNvPr>
          <p:cNvGrpSpPr/>
          <p:nvPr/>
        </p:nvGrpSpPr>
        <p:grpSpPr>
          <a:xfrm>
            <a:off x="-2670310" y="1292934"/>
            <a:ext cx="3699010" cy="1240526"/>
            <a:chOff x="0" y="0"/>
            <a:chExt cx="673888" cy="226000"/>
          </a:xfrm>
        </p:grpSpPr>
        <p:sp>
          <p:nvSpPr>
            <p:cNvPr id="18" name="Freeform 18">
              <a:extLst>
                <a:ext uri="{FF2B5EF4-FFF2-40B4-BE49-F238E27FC236}">
                  <a16:creationId xmlns:a16="http://schemas.microsoft.com/office/drawing/2014/main" id="{4ED84958-A9DD-5ABC-B760-5800938805A3}"/>
                </a:ext>
              </a:extLst>
            </p:cNvPr>
            <p:cNvSpPr/>
            <p:nvPr/>
          </p:nvSpPr>
          <p:spPr>
            <a:xfrm>
              <a:off x="0" y="0"/>
              <a:ext cx="673888" cy="226000"/>
            </a:xfrm>
            <a:custGeom>
              <a:avLst/>
              <a:gdLst/>
              <a:ahLst/>
              <a:cxnLst/>
              <a:rect l="l" t="t" r="r" b="b"/>
              <a:pathLst>
                <a:path w="673888" h="226000">
                  <a:moveTo>
                    <a:pt x="203200" y="0"/>
                  </a:moveTo>
                  <a:lnTo>
                    <a:pt x="673888" y="0"/>
                  </a:lnTo>
                  <a:lnTo>
                    <a:pt x="470688" y="226000"/>
                  </a:lnTo>
                  <a:lnTo>
                    <a:pt x="0" y="2260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404952"/>
            </a:solidFill>
          </p:spPr>
        </p:sp>
        <p:sp>
          <p:nvSpPr>
            <p:cNvPr id="19" name="TextBox 19">
              <a:extLst>
                <a:ext uri="{FF2B5EF4-FFF2-40B4-BE49-F238E27FC236}">
                  <a16:creationId xmlns:a16="http://schemas.microsoft.com/office/drawing/2014/main" id="{58E79417-BFF1-C8D1-12D2-A97DA7EDB304}"/>
                </a:ext>
              </a:extLst>
            </p:cNvPr>
            <p:cNvSpPr txBox="1"/>
            <p:nvPr/>
          </p:nvSpPr>
          <p:spPr>
            <a:xfrm>
              <a:off x="101600" y="-47625"/>
              <a:ext cx="470688" cy="2736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6" name="Freeform 26">
            <a:extLst>
              <a:ext uri="{FF2B5EF4-FFF2-40B4-BE49-F238E27FC236}">
                <a16:creationId xmlns:a16="http://schemas.microsoft.com/office/drawing/2014/main" id="{A1CA41D1-8838-883D-CAD9-7ED8F2FD626C}"/>
              </a:ext>
            </a:extLst>
          </p:cNvPr>
          <p:cNvSpPr/>
          <p:nvPr/>
        </p:nvSpPr>
        <p:spPr>
          <a:xfrm>
            <a:off x="3734772" y="4414264"/>
            <a:ext cx="1287022" cy="1287022"/>
          </a:xfrm>
          <a:custGeom>
            <a:avLst/>
            <a:gdLst/>
            <a:ahLst/>
            <a:cxnLst/>
            <a:rect l="l" t="t" r="r" b="b"/>
            <a:pathLst>
              <a:path w="1287022" h="1287022">
                <a:moveTo>
                  <a:pt x="0" y="0"/>
                </a:moveTo>
                <a:lnTo>
                  <a:pt x="1287022" y="0"/>
                </a:lnTo>
                <a:lnTo>
                  <a:pt x="1287022" y="1287022"/>
                </a:lnTo>
                <a:lnTo>
                  <a:pt x="0" y="128702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4" name="Freeform 34">
            <a:extLst>
              <a:ext uri="{FF2B5EF4-FFF2-40B4-BE49-F238E27FC236}">
                <a16:creationId xmlns:a16="http://schemas.microsoft.com/office/drawing/2014/main" id="{D9418FF8-442D-ADFE-F394-D65F8E782A1B}"/>
              </a:ext>
            </a:extLst>
          </p:cNvPr>
          <p:cNvSpPr/>
          <p:nvPr/>
        </p:nvSpPr>
        <p:spPr>
          <a:xfrm>
            <a:off x="13410287" y="4414264"/>
            <a:ext cx="1287022" cy="1287022"/>
          </a:xfrm>
          <a:custGeom>
            <a:avLst/>
            <a:gdLst/>
            <a:ahLst/>
            <a:cxnLst/>
            <a:rect l="l" t="t" r="r" b="b"/>
            <a:pathLst>
              <a:path w="1287022" h="1287022">
                <a:moveTo>
                  <a:pt x="0" y="0"/>
                </a:moveTo>
                <a:lnTo>
                  <a:pt x="1287022" y="0"/>
                </a:lnTo>
                <a:lnTo>
                  <a:pt x="1287022" y="1287022"/>
                </a:lnTo>
                <a:lnTo>
                  <a:pt x="0" y="128702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35" name="TextBox 35">
            <a:extLst>
              <a:ext uri="{FF2B5EF4-FFF2-40B4-BE49-F238E27FC236}">
                <a16:creationId xmlns:a16="http://schemas.microsoft.com/office/drawing/2014/main" id="{3ACD9CAB-32CD-6D95-7507-F30ACC876FC3}"/>
              </a:ext>
            </a:extLst>
          </p:cNvPr>
          <p:cNvSpPr txBox="1"/>
          <p:nvPr/>
        </p:nvSpPr>
        <p:spPr>
          <a:xfrm>
            <a:off x="13514695" y="9469112"/>
            <a:ext cx="2089253" cy="7331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20"/>
              </a:lnSpc>
            </a:pPr>
            <a:endParaRPr lang="en-US" sz="4445" dirty="0">
              <a:solidFill>
                <a:srgbClr val="FFFFFF"/>
              </a:solidFill>
              <a:latin typeface="Blinker" panose="02000000000000000000"/>
              <a:ea typeface="Blinker" panose="02000000000000000000"/>
              <a:cs typeface="Blinker" panose="02000000000000000000"/>
              <a:sym typeface="Blinker" panose="02000000000000000000"/>
            </a:endParaRPr>
          </a:p>
        </p:txBody>
      </p:sp>
      <p:sp>
        <p:nvSpPr>
          <p:cNvPr id="37" name="TextBox 37">
            <a:extLst>
              <a:ext uri="{FF2B5EF4-FFF2-40B4-BE49-F238E27FC236}">
                <a16:creationId xmlns:a16="http://schemas.microsoft.com/office/drawing/2014/main" id="{778DC538-464B-CCBC-0CCD-B0D2D0C835D2}"/>
              </a:ext>
            </a:extLst>
          </p:cNvPr>
          <p:cNvSpPr txBox="1"/>
          <p:nvPr/>
        </p:nvSpPr>
        <p:spPr>
          <a:xfrm>
            <a:off x="1861735" y="1197684"/>
            <a:ext cx="6395423" cy="13316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000"/>
              </a:lnSpc>
            </a:pPr>
            <a:r>
              <a:rPr lang="en-US" altLang="en-IN" sz="5400" dirty="0">
                <a:solidFill>
                  <a:schemeClr val="bg1"/>
                </a:solidFill>
                <a:effectLst/>
                <a:latin typeface="Blinker" panose="020B0604020202020204" charset="0"/>
                <a:sym typeface="+mn-ea"/>
              </a:rPr>
              <a:t>Sequence</a:t>
            </a:r>
            <a:r>
              <a:rPr lang="en-IN" sz="5400" dirty="0">
                <a:solidFill>
                  <a:schemeClr val="bg1"/>
                </a:solidFill>
                <a:effectLst/>
                <a:latin typeface="Blinker" panose="020B0604020202020204" charset="0"/>
                <a:sym typeface="+mn-ea"/>
              </a:rPr>
              <a:t> Diagram</a:t>
            </a:r>
            <a:endParaRPr lang="en-US" sz="5400" b="1" dirty="0">
              <a:solidFill>
                <a:schemeClr val="bg1"/>
              </a:solidFill>
              <a:latin typeface="Blinker" panose="020B0604020202020204" charset="0"/>
              <a:ea typeface="Century Gothic Paneuropean Bold" panose="020B0702020202020204"/>
              <a:cs typeface="Century Gothic Paneuropean Bold" panose="020B0702020202020204"/>
              <a:sym typeface="Century Gothic Paneuropean Bold" panose="020B0702020202020204"/>
            </a:endParaRPr>
          </a:p>
        </p:txBody>
      </p:sp>
      <p:sp>
        <p:nvSpPr>
          <p:cNvPr id="43" name="TextBox 43">
            <a:extLst>
              <a:ext uri="{FF2B5EF4-FFF2-40B4-BE49-F238E27FC236}">
                <a16:creationId xmlns:a16="http://schemas.microsoft.com/office/drawing/2014/main" id="{FE0985BF-2BF3-1382-D8D6-7F23F500D2FF}"/>
              </a:ext>
            </a:extLst>
          </p:cNvPr>
          <p:cNvSpPr txBox="1"/>
          <p:nvPr/>
        </p:nvSpPr>
        <p:spPr>
          <a:xfrm>
            <a:off x="11967811" y="5941956"/>
            <a:ext cx="4171973" cy="23696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90"/>
              </a:lnSpc>
              <a:spcBef>
                <a:spcPct val="0"/>
              </a:spcBef>
            </a:pPr>
            <a:r>
              <a:rPr lang="en-US" sz="2705">
                <a:solidFill>
                  <a:srgbClr val="FFFFFF"/>
                </a:solidFill>
                <a:latin typeface="Blinker" panose="02000000000000000000"/>
                <a:ea typeface="Blinker" panose="02000000000000000000"/>
                <a:cs typeface="Blinker" panose="02000000000000000000"/>
                <a:sym typeface="Blinker" panose="02000000000000000000"/>
              </a:rPr>
              <a:t>Lorem ipsum dolor sit amet, consectetur adipiscing elit. Fusce ex nisl, congue et tortor at, congue tincidunt leo.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E85134D-0805-2F0B-B9F9-5051D7DD19EA}"/>
              </a:ext>
            </a:extLst>
          </p:cNvPr>
          <p:cNvSpPr txBox="1"/>
          <p:nvPr/>
        </p:nvSpPr>
        <p:spPr>
          <a:xfrm>
            <a:off x="979455" y="2620354"/>
            <a:ext cx="1160526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IN" sz="3200" dirty="0">
                <a:solidFill>
                  <a:srgbClr val="00B0F0"/>
                </a:solidFill>
                <a:effectLst/>
                <a:latin typeface="Canva Sans Bold" panose="020B0803030501040103" charset="0"/>
                <a:sym typeface="+mn-ea"/>
              </a:rPr>
              <a:t>Instructor </a:t>
            </a:r>
            <a:r>
              <a:rPr lang="en-IN" sz="3200" dirty="0">
                <a:solidFill>
                  <a:srgbClr val="00B0F0"/>
                </a:solidFill>
              </a:rPr>
              <a:t>Sequence Diagram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90CBF6B0-2FF1-633E-A342-7E63A31F9AF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8571" y="2619763"/>
            <a:ext cx="10606800" cy="7492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3584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4BFC61-28E9-B949-B1D3-B274EBED70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F36029CB-3167-B8D5-1E2F-24D40BAADA97}"/>
              </a:ext>
            </a:extLst>
          </p:cNvPr>
          <p:cNvGrpSpPr/>
          <p:nvPr/>
        </p:nvGrpSpPr>
        <p:grpSpPr>
          <a:xfrm>
            <a:off x="297658" y="-200693"/>
            <a:ext cx="20238736" cy="2734153"/>
            <a:chOff x="0" y="0"/>
            <a:chExt cx="2689103" cy="363284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FB19E182-BF17-606C-20EB-6249D2938C8E}"/>
                </a:ext>
              </a:extLst>
            </p:cNvPr>
            <p:cNvSpPr/>
            <p:nvPr/>
          </p:nvSpPr>
          <p:spPr>
            <a:xfrm>
              <a:off x="0" y="0"/>
              <a:ext cx="2689103" cy="363284"/>
            </a:xfrm>
            <a:custGeom>
              <a:avLst/>
              <a:gdLst/>
              <a:ahLst/>
              <a:cxnLst/>
              <a:rect l="l" t="t" r="r" b="b"/>
              <a:pathLst>
                <a:path w="2689103" h="363284">
                  <a:moveTo>
                    <a:pt x="2485903" y="0"/>
                  </a:moveTo>
                  <a:lnTo>
                    <a:pt x="0" y="0"/>
                  </a:lnTo>
                  <a:lnTo>
                    <a:pt x="203200" y="363284"/>
                  </a:lnTo>
                  <a:lnTo>
                    <a:pt x="2689103" y="363284"/>
                  </a:lnTo>
                  <a:lnTo>
                    <a:pt x="2485903" y="0"/>
                  </a:lnTo>
                  <a:close/>
                </a:path>
              </a:pathLst>
            </a:custGeom>
            <a:solidFill>
              <a:srgbClr val="059BDD"/>
            </a:soli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C3756A29-A05A-85EE-DF88-231CD72B084B}"/>
                </a:ext>
              </a:extLst>
            </p:cNvPr>
            <p:cNvSpPr txBox="1"/>
            <p:nvPr/>
          </p:nvSpPr>
          <p:spPr>
            <a:xfrm>
              <a:off x="101600" y="-47625"/>
              <a:ext cx="2485903" cy="4109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5B219244-4176-FFE4-1097-57EB71F578ED}"/>
              </a:ext>
            </a:extLst>
          </p:cNvPr>
          <p:cNvGrpSpPr/>
          <p:nvPr/>
        </p:nvGrpSpPr>
        <p:grpSpPr>
          <a:xfrm>
            <a:off x="-1440088" y="0"/>
            <a:ext cx="3509203" cy="1176871"/>
            <a:chOff x="0" y="0"/>
            <a:chExt cx="673888" cy="22600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CF68DF8F-32E3-63D9-DB04-7A4AAF77E71B}"/>
                </a:ext>
              </a:extLst>
            </p:cNvPr>
            <p:cNvSpPr/>
            <p:nvPr/>
          </p:nvSpPr>
          <p:spPr>
            <a:xfrm>
              <a:off x="0" y="0"/>
              <a:ext cx="673888" cy="226000"/>
            </a:xfrm>
            <a:custGeom>
              <a:avLst/>
              <a:gdLst/>
              <a:ahLst/>
              <a:cxnLst/>
              <a:rect l="l" t="t" r="r" b="b"/>
              <a:pathLst>
                <a:path w="673888" h="226000">
                  <a:moveTo>
                    <a:pt x="203200" y="0"/>
                  </a:moveTo>
                  <a:lnTo>
                    <a:pt x="673888" y="0"/>
                  </a:lnTo>
                  <a:lnTo>
                    <a:pt x="470688" y="226000"/>
                  </a:lnTo>
                  <a:lnTo>
                    <a:pt x="0" y="2260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404952"/>
            </a:solidFill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BF8DA53C-8BDD-85FC-1E99-1158E979B6FE}"/>
                </a:ext>
              </a:extLst>
            </p:cNvPr>
            <p:cNvSpPr txBox="1"/>
            <p:nvPr/>
          </p:nvSpPr>
          <p:spPr>
            <a:xfrm>
              <a:off x="101600" y="-47625"/>
              <a:ext cx="470688" cy="2736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E68F4EF4-EADD-EFD7-4B56-A7FA4F0F33EE}"/>
              </a:ext>
            </a:extLst>
          </p:cNvPr>
          <p:cNvGrpSpPr/>
          <p:nvPr/>
        </p:nvGrpSpPr>
        <p:grpSpPr>
          <a:xfrm>
            <a:off x="-2670310" y="1292934"/>
            <a:ext cx="3699010" cy="1240526"/>
            <a:chOff x="0" y="0"/>
            <a:chExt cx="673888" cy="226000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D78BB6EB-EA0F-38F9-BAAD-192196AD5508}"/>
                </a:ext>
              </a:extLst>
            </p:cNvPr>
            <p:cNvSpPr/>
            <p:nvPr/>
          </p:nvSpPr>
          <p:spPr>
            <a:xfrm>
              <a:off x="0" y="0"/>
              <a:ext cx="673888" cy="226000"/>
            </a:xfrm>
            <a:custGeom>
              <a:avLst/>
              <a:gdLst/>
              <a:ahLst/>
              <a:cxnLst/>
              <a:rect l="l" t="t" r="r" b="b"/>
              <a:pathLst>
                <a:path w="673888" h="226000">
                  <a:moveTo>
                    <a:pt x="203200" y="0"/>
                  </a:moveTo>
                  <a:lnTo>
                    <a:pt x="673888" y="0"/>
                  </a:lnTo>
                  <a:lnTo>
                    <a:pt x="470688" y="226000"/>
                  </a:lnTo>
                  <a:lnTo>
                    <a:pt x="0" y="2260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404952"/>
            </a:solidFill>
          </p:spPr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F7F9D9D8-1459-9A06-FC1C-CDA9F5E9AF65}"/>
                </a:ext>
              </a:extLst>
            </p:cNvPr>
            <p:cNvSpPr txBox="1"/>
            <p:nvPr/>
          </p:nvSpPr>
          <p:spPr>
            <a:xfrm>
              <a:off x="101600" y="-47625"/>
              <a:ext cx="470688" cy="2736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6" name="TextBox 16">
            <a:extLst>
              <a:ext uri="{FF2B5EF4-FFF2-40B4-BE49-F238E27FC236}">
                <a16:creationId xmlns:a16="http://schemas.microsoft.com/office/drawing/2014/main" id="{49744C1A-862B-50F9-CDF9-945164C75190}"/>
              </a:ext>
            </a:extLst>
          </p:cNvPr>
          <p:cNvSpPr txBox="1"/>
          <p:nvPr/>
        </p:nvSpPr>
        <p:spPr>
          <a:xfrm>
            <a:off x="1861735" y="1197684"/>
            <a:ext cx="10393560" cy="21563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070"/>
              </a:lnSpc>
              <a:spcBef>
                <a:spcPct val="0"/>
              </a:spcBef>
            </a:pPr>
            <a:r>
              <a:rPr lang="en-US" altLang="en-IN" sz="6000" dirty="0">
                <a:solidFill>
                  <a:schemeClr val="bg1"/>
                </a:solidFill>
                <a:effectLst/>
                <a:latin typeface="Blinker" panose="020B0604020202020204" charset="0"/>
                <a:sym typeface="+mn-ea"/>
              </a:rPr>
              <a:t>Use Case</a:t>
            </a:r>
            <a:r>
              <a:rPr lang="en-IN" sz="6000" dirty="0">
                <a:solidFill>
                  <a:schemeClr val="bg1"/>
                </a:solidFill>
                <a:effectLst/>
                <a:latin typeface="Blinker" panose="020B0604020202020204" charset="0"/>
                <a:sym typeface="+mn-ea"/>
              </a:rPr>
              <a:t> Diagram</a:t>
            </a:r>
            <a:endParaRPr lang="en-US" sz="6000" b="1" dirty="0">
              <a:solidFill>
                <a:schemeClr val="bg1"/>
              </a:solidFill>
              <a:latin typeface="Blinker" panose="020B0604020202020204" charset="0"/>
              <a:ea typeface="Century Gothic Paneuropean Bold" panose="020B0702020202020204"/>
              <a:cs typeface="Century Gothic Paneuropean Bold" panose="020B0702020202020204"/>
              <a:sym typeface="Century Gothic Paneuropean Bold" panose="020B0702020202020204"/>
            </a:endParaRPr>
          </a:p>
          <a:p>
            <a:pPr>
              <a:lnSpc>
                <a:spcPts val="4070"/>
              </a:lnSpc>
              <a:spcBef>
                <a:spcPct val="0"/>
              </a:spcBef>
            </a:pPr>
            <a:r>
              <a:rPr lang="en-IN" sz="6000" dirty="0">
                <a:solidFill>
                  <a:schemeClr val="bg1"/>
                </a:solidFill>
                <a:effectLst/>
                <a:latin typeface="Blinker" panose="020B0604020202020204" charset="0"/>
                <a:sym typeface="+mn-ea"/>
              </a:rPr>
              <a:t>  </a:t>
            </a:r>
          </a:p>
          <a:p>
            <a:pPr>
              <a:lnSpc>
                <a:spcPts val="4070"/>
              </a:lnSpc>
              <a:spcBef>
                <a:spcPct val="0"/>
              </a:spcBef>
            </a:pPr>
            <a:r>
              <a:rPr lang="en-IN" sz="6000" b="1" dirty="0">
                <a:solidFill>
                  <a:schemeClr val="bg1"/>
                </a:solidFill>
                <a:latin typeface="Blinker" panose="020B0604020202020204" charset="0"/>
                <a:ea typeface="Century Gothic Paneuropean Bold" panose="020B0702020202020204"/>
                <a:cs typeface="Century Gothic Paneuropean Bold" panose="020B0702020202020204"/>
                <a:sym typeface="+mn-ea"/>
              </a:rPr>
              <a:t>					</a:t>
            </a:r>
            <a:endParaRPr lang="en-US" sz="6000" b="1" dirty="0">
              <a:solidFill>
                <a:schemeClr val="bg1"/>
              </a:solidFill>
              <a:latin typeface="Blinker" panose="020B0604020202020204" charset="0"/>
              <a:ea typeface="Century Gothic Paneuropean Bold" panose="020B0702020202020204"/>
              <a:cs typeface="Century Gothic Paneuropean Bold" panose="020B0702020202020204"/>
              <a:sym typeface="Century Gothic Paneuropean Bold" panose="020B0702020202020204"/>
            </a:endParaRPr>
          </a:p>
          <a:p>
            <a:pPr algn="l">
              <a:lnSpc>
                <a:spcPts val="4070"/>
              </a:lnSpc>
              <a:spcBef>
                <a:spcPct val="0"/>
              </a:spcBef>
            </a:pPr>
            <a:endParaRPr lang="en-US" sz="6000" dirty="0">
              <a:solidFill>
                <a:srgbClr val="FFFFFF"/>
              </a:solidFill>
              <a:latin typeface="Blinker" panose="02000000000000000000"/>
              <a:ea typeface="Blinker" panose="02000000000000000000"/>
              <a:cs typeface="Blinker" panose="02000000000000000000"/>
              <a:sym typeface="Blinker" panose="02000000000000000000"/>
            </a:endParaRP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46D6F7D5-D56F-46AD-A1BA-536A7EBFD938}"/>
              </a:ext>
            </a:extLst>
          </p:cNvPr>
          <p:cNvSpPr txBox="1"/>
          <p:nvPr/>
        </p:nvSpPr>
        <p:spPr>
          <a:xfrm>
            <a:off x="2340964" y="7175490"/>
            <a:ext cx="3132680" cy="600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65"/>
              </a:lnSpc>
            </a:pPr>
            <a:r>
              <a:rPr lang="en-US" sz="3550">
                <a:solidFill>
                  <a:srgbClr val="FFFFFF"/>
                </a:solidFill>
                <a:latin typeface="Blinker" panose="02000000000000000000"/>
                <a:ea typeface="Blinker" panose="02000000000000000000"/>
                <a:cs typeface="Blinker" panose="02000000000000000000"/>
                <a:sym typeface="Blinker" panose="02000000000000000000"/>
              </a:rPr>
              <a:t>Claudia Alves</a:t>
            </a:r>
          </a:p>
        </p:txBody>
      </p:sp>
      <p:sp>
        <p:nvSpPr>
          <p:cNvPr id="23" name="TextBox 23">
            <a:extLst>
              <a:ext uri="{FF2B5EF4-FFF2-40B4-BE49-F238E27FC236}">
                <a16:creationId xmlns:a16="http://schemas.microsoft.com/office/drawing/2014/main" id="{88B30127-EBB1-2D28-686F-880D9F9B2951}"/>
              </a:ext>
            </a:extLst>
          </p:cNvPr>
          <p:cNvSpPr txBox="1"/>
          <p:nvPr/>
        </p:nvSpPr>
        <p:spPr>
          <a:xfrm>
            <a:off x="7593579" y="7175490"/>
            <a:ext cx="2677156" cy="600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65"/>
              </a:lnSpc>
            </a:pPr>
            <a:r>
              <a:rPr lang="en-US" sz="3550">
                <a:solidFill>
                  <a:srgbClr val="FFFFFF"/>
                </a:solidFill>
                <a:latin typeface="Blinker" panose="02000000000000000000"/>
                <a:ea typeface="Blinker" panose="02000000000000000000"/>
                <a:cs typeface="Blinker" panose="02000000000000000000"/>
                <a:sym typeface="Blinker" panose="02000000000000000000"/>
              </a:rPr>
              <a:t>Lars Peeters</a:t>
            </a:r>
          </a:p>
        </p:txBody>
      </p:sp>
      <p:sp>
        <p:nvSpPr>
          <p:cNvPr id="29" name="TextBox 29">
            <a:extLst>
              <a:ext uri="{FF2B5EF4-FFF2-40B4-BE49-F238E27FC236}">
                <a16:creationId xmlns:a16="http://schemas.microsoft.com/office/drawing/2014/main" id="{10A1B84C-06DB-E5CA-7311-D8E545971312}"/>
              </a:ext>
            </a:extLst>
          </p:cNvPr>
          <p:cNvSpPr txBox="1"/>
          <p:nvPr/>
        </p:nvSpPr>
        <p:spPr>
          <a:xfrm>
            <a:off x="12451237" y="7175490"/>
            <a:ext cx="2740795" cy="600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65"/>
              </a:lnSpc>
            </a:pPr>
            <a:r>
              <a:rPr lang="en-US" sz="3550">
                <a:solidFill>
                  <a:srgbClr val="FFFFFF"/>
                </a:solidFill>
                <a:latin typeface="Blinker" panose="02000000000000000000"/>
                <a:ea typeface="Blinker" panose="02000000000000000000"/>
                <a:cs typeface="Blinker" panose="02000000000000000000"/>
                <a:sym typeface="Blinker" panose="02000000000000000000"/>
              </a:rPr>
              <a:t>Juliana Silva</a:t>
            </a:r>
          </a:p>
        </p:txBody>
      </p:sp>
      <p:grpSp>
        <p:nvGrpSpPr>
          <p:cNvPr id="30" name="Group 30">
            <a:extLst>
              <a:ext uri="{FF2B5EF4-FFF2-40B4-BE49-F238E27FC236}">
                <a16:creationId xmlns:a16="http://schemas.microsoft.com/office/drawing/2014/main" id="{19D9A644-98FB-2702-749D-8EDD073A6445}"/>
              </a:ext>
            </a:extLst>
          </p:cNvPr>
          <p:cNvGrpSpPr/>
          <p:nvPr/>
        </p:nvGrpSpPr>
        <p:grpSpPr>
          <a:xfrm>
            <a:off x="16398656" y="9453794"/>
            <a:ext cx="4137738" cy="1566197"/>
            <a:chOff x="0" y="0"/>
            <a:chExt cx="1248512" cy="472581"/>
          </a:xfrm>
        </p:grpSpPr>
        <p:sp>
          <p:nvSpPr>
            <p:cNvPr id="31" name="Freeform 31">
              <a:extLst>
                <a:ext uri="{FF2B5EF4-FFF2-40B4-BE49-F238E27FC236}">
                  <a16:creationId xmlns:a16="http://schemas.microsoft.com/office/drawing/2014/main" id="{370FEF91-79CC-7A34-D893-AFDF3AB63660}"/>
                </a:ext>
              </a:extLst>
            </p:cNvPr>
            <p:cNvSpPr/>
            <p:nvPr/>
          </p:nvSpPr>
          <p:spPr>
            <a:xfrm>
              <a:off x="0" y="0"/>
              <a:ext cx="1248511" cy="472581"/>
            </a:xfrm>
            <a:custGeom>
              <a:avLst/>
              <a:gdLst/>
              <a:ahLst/>
              <a:cxnLst/>
              <a:rect l="l" t="t" r="r" b="b"/>
              <a:pathLst>
                <a:path w="1248511" h="472581">
                  <a:moveTo>
                    <a:pt x="1045311" y="0"/>
                  </a:moveTo>
                  <a:lnTo>
                    <a:pt x="0" y="0"/>
                  </a:lnTo>
                  <a:lnTo>
                    <a:pt x="203200" y="472581"/>
                  </a:lnTo>
                  <a:lnTo>
                    <a:pt x="1248511" y="472581"/>
                  </a:lnTo>
                  <a:lnTo>
                    <a:pt x="1045311" y="0"/>
                  </a:lnTo>
                  <a:close/>
                </a:path>
              </a:pathLst>
            </a:custGeom>
            <a:solidFill>
              <a:srgbClr val="059BDD"/>
            </a:solidFill>
          </p:spPr>
        </p:sp>
        <p:sp>
          <p:nvSpPr>
            <p:cNvPr id="32" name="TextBox 32">
              <a:extLst>
                <a:ext uri="{FF2B5EF4-FFF2-40B4-BE49-F238E27FC236}">
                  <a16:creationId xmlns:a16="http://schemas.microsoft.com/office/drawing/2014/main" id="{848371AE-7819-9932-112D-5C9F35689346}"/>
                </a:ext>
              </a:extLst>
            </p:cNvPr>
            <p:cNvSpPr txBox="1"/>
            <p:nvPr/>
          </p:nvSpPr>
          <p:spPr>
            <a:xfrm>
              <a:off x="101600" y="-47625"/>
              <a:ext cx="1045312" cy="5202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3" name="Group 33">
            <a:extLst>
              <a:ext uri="{FF2B5EF4-FFF2-40B4-BE49-F238E27FC236}">
                <a16:creationId xmlns:a16="http://schemas.microsoft.com/office/drawing/2014/main" id="{B0963164-F26D-993E-E0F0-0629C26D2E26}"/>
              </a:ext>
            </a:extLst>
          </p:cNvPr>
          <p:cNvGrpSpPr/>
          <p:nvPr/>
        </p:nvGrpSpPr>
        <p:grpSpPr>
          <a:xfrm>
            <a:off x="15603949" y="9038414"/>
            <a:ext cx="2499511" cy="1535247"/>
            <a:chOff x="0" y="0"/>
            <a:chExt cx="868254" cy="533298"/>
          </a:xfrm>
        </p:grpSpPr>
        <p:sp>
          <p:nvSpPr>
            <p:cNvPr id="34" name="Freeform 34">
              <a:extLst>
                <a:ext uri="{FF2B5EF4-FFF2-40B4-BE49-F238E27FC236}">
                  <a16:creationId xmlns:a16="http://schemas.microsoft.com/office/drawing/2014/main" id="{26D0F49A-68E8-9C4A-DE9B-D5FEB19C69E6}"/>
                </a:ext>
              </a:extLst>
            </p:cNvPr>
            <p:cNvSpPr/>
            <p:nvPr/>
          </p:nvSpPr>
          <p:spPr>
            <a:xfrm>
              <a:off x="0" y="0"/>
              <a:ext cx="868254" cy="533298"/>
            </a:xfrm>
            <a:custGeom>
              <a:avLst/>
              <a:gdLst/>
              <a:ahLst/>
              <a:cxnLst/>
              <a:rect l="l" t="t" r="r" b="b"/>
              <a:pathLst>
                <a:path w="868254" h="533298">
                  <a:moveTo>
                    <a:pt x="665054" y="0"/>
                  </a:moveTo>
                  <a:lnTo>
                    <a:pt x="0" y="0"/>
                  </a:lnTo>
                  <a:lnTo>
                    <a:pt x="203200" y="533298"/>
                  </a:lnTo>
                  <a:lnTo>
                    <a:pt x="868254" y="533298"/>
                  </a:lnTo>
                  <a:lnTo>
                    <a:pt x="665054" y="0"/>
                  </a:lnTo>
                  <a:close/>
                </a:path>
              </a:pathLst>
            </a:custGeom>
            <a:solidFill>
              <a:srgbClr val="404952"/>
            </a:solidFill>
          </p:spPr>
        </p:sp>
        <p:sp>
          <p:nvSpPr>
            <p:cNvPr id="35" name="TextBox 35">
              <a:extLst>
                <a:ext uri="{FF2B5EF4-FFF2-40B4-BE49-F238E27FC236}">
                  <a16:creationId xmlns:a16="http://schemas.microsoft.com/office/drawing/2014/main" id="{25B8E995-356A-BF3D-78AD-442C24AE8433}"/>
                </a:ext>
              </a:extLst>
            </p:cNvPr>
            <p:cNvSpPr txBox="1"/>
            <p:nvPr/>
          </p:nvSpPr>
          <p:spPr>
            <a:xfrm>
              <a:off x="101600" y="-47625"/>
              <a:ext cx="665054" cy="5809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6" name="Group 36">
            <a:extLst>
              <a:ext uri="{FF2B5EF4-FFF2-40B4-BE49-F238E27FC236}">
                <a16:creationId xmlns:a16="http://schemas.microsoft.com/office/drawing/2014/main" id="{5FDC7FCF-A8A4-BE96-C6B6-10C64D16D654}"/>
              </a:ext>
            </a:extLst>
          </p:cNvPr>
          <p:cNvGrpSpPr/>
          <p:nvPr/>
        </p:nvGrpSpPr>
        <p:grpSpPr>
          <a:xfrm>
            <a:off x="12159430" y="9453794"/>
            <a:ext cx="5060879" cy="1929391"/>
            <a:chOff x="0" y="0"/>
            <a:chExt cx="1438640" cy="548462"/>
          </a:xfrm>
        </p:grpSpPr>
        <p:sp>
          <p:nvSpPr>
            <p:cNvPr id="37" name="Freeform 37">
              <a:extLst>
                <a:ext uri="{FF2B5EF4-FFF2-40B4-BE49-F238E27FC236}">
                  <a16:creationId xmlns:a16="http://schemas.microsoft.com/office/drawing/2014/main" id="{FFBCDEC3-85F4-A8D2-CB44-F65E9DF79337}"/>
                </a:ext>
              </a:extLst>
            </p:cNvPr>
            <p:cNvSpPr/>
            <p:nvPr/>
          </p:nvSpPr>
          <p:spPr>
            <a:xfrm>
              <a:off x="0" y="0"/>
              <a:ext cx="1438640" cy="548462"/>
            </a:xfrm>
            <a:custGeom>
              <a:avLst/>
              <a:gdLst/>
              <a:ahLst/>
              <a:cxnLst/>
              <a:rect l="l" t="t" r="r" b="b"/>
              <a:pathLst>
                <a:path w="1438640" h="548462">
                  <a:moveTo>
                    <a:pt x="1235440" y="0"/>
                  </a:moveTo>
                  <a:lnTo>
                    <a:pt x="0" y="0"/>
                  </a:lnTo>
                  <a:lnTo>
                    <a:pt x="203200" y="548462"/>
                  </a:lnTo>
                  <a:lnTo>
                    <a:pt x="1438640" y="548462"/>
                  </a:lnTo>
                  <a:lnTo>
                    <a:pt x="1235440" y="0"/>
                  </a:lnTo>
                  <a:close/>
                </a:path>
              </a:pathLst>
            </a:custGeom>
            <a:solidFill>
              <a:srgbClr val="059BDD"/>
            </a:solidFill>
          </p:spPr>
        </p:sp>
        <p:sp>
          <p:nvSpPr>
            <p:cNvPr id="38" name="TextBox 38">
              <a:extLst>
                <a:ext uri="{FF2B5EF4-FFF2-40B4-BE49-F238E27FC236}">
                  <a16:creationId xmlns:a16="http://schemas.microsoft.com/office/drawing/2014/main" id="{D0986D08-3FEF-29A1-7176-6416361FBBD8}"/>
                </a:ext>
              </a:extLst>
            </p:cNvPr>
            <p:cNvSpPr txBox="1"/>
            <p:nvPr/>
          </p:nvSpPr>
          <p:spPr>
            <a:xfrm>
              <a:off x="101600" y="-47625"/>
              <a:ext cx="1235440" cy="5960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81FADF14-8156-6C8F-7E9F-DD3468D6DB73}"/>
              </a:ext>
            </a:extLst>
          </p:cNvPr>
          <p:cNvSpPr txBox="1"/>
          <p:nvPr/>
        </p:nvSpPr>
        <p:spPr>
          <a:xfrm>
            <a:off x="1449450" y="2737262"/>
            <a:ext cx="1160526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IN" sz="4000" dirty="0">
                <a:solidFill>
                  <a:srgbClr val="00B0F0"/>
                </a:solidFill>
                <a:effectLst/>
                <a:latin typeface="Canva Sans Bold" panose="020B0803030501040103" charset="0"/>
                <a:sym typeface="+mn-ea"/>
              </a:rPr>
              <a:t>student</a:t>
            </a:r>
            <a:endParaRPr lang="en-US" sz="4000" dirty="0">
              <a:solidFill>
                <a:srgbClr val="00B0F0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10B80E1-FE12-1DD4-D993-D7368370CC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8622" y="2700996"/>
            <a:ext cx="4865030" cy="7346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169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F75A17-8BD0-DA9A-765D-9EB60C7003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4E7B8915-6391-CC47-FFC8-69C6EE7A094E}"/>
              </a:ext>
            </a:extLst>
          </p:cNvPr>
          <p:cNvGrpSpPr/>
          <p:nvPr/>
        </p:nvGrpSpPr>
        <p:grpSpPr>
          <a:xfrm>
            <a:off x="297658" y="-200693"/>
            <a:ext cx="20238736" cy="2734153"/>
            <a:chOff x="0" y="0"/>
            <a:chExt cx="2689103" cy="363284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3641FE79-5ACC-1BF7-048B-DD45F40469C5}"/>
                </a:ext>
              </a:extLst>
            </p:cNvPr>
            <p:cNvSpPr/>
            <p:nvPr/>
          </p:nvSpPr>
          <p:spPr>
            <a:xfrm>
              <a:off x="0" y="0"/>
              <a:ext cx="2689103" cy="363284"/>
            </a:xfrm>
            <a:custGeom>
              <a:avLst/>
              <a:gdLst/>
              <a:ahLst/>
              <a:cxnLst/>
              <a:rect l="l" t="t" r="r" b="b"/>
              <a:pathLst>
                <a:path w="2689103" h="363284">
                  <a:moveTo>
                    <a:pt x="2485903" y="0"/>
                  </a:moveTo>
                  <a:lnTo>
                    <a:pt x="0" y="0"/>
                  </a:lnTo>
                  <a:lnTo>
                    <a:pt x="203200" y="363284"/>
                  </a:lnTo>
                  <a:lnTo>
                    <a:pt x="2689103" y="363284"/>
                  </a:lnTo>
                  <a:lnTo>
                    <a:pt x="2485903" y="0"/>
                  </a:lnTo>
                  <a:close/>
                </a:path>
              </a:pathLst>
            </a:custGeom>
            <a:solidFill>
              <a:srgbClr val="059BDD"/>
            </a:soli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5745502E-32A5-B58D-2199-18E8B60F499B}"/>
                </a:ext>
              </a:extLst>
            </p:cNvPr>
            <p:cNvSpPr txBox="1"/>
            <p:nvPr/>
          </p:nvSpPr>
          <p:spPr>
            <a:xfrm>
              <a:off x="101600" y="-47625"/>
              <a:ext cx="2485903" cy="4109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44AB2303-1DB3-B903-6CC0-19672BAAB179}"/>
              </a:ext>
            </a:extLst>
          </p:cNvPr>
          <p:cNvGrpSpPr/>
          <p:nvPr/>
        </p:nvGrpSpPr>
        <p:grpSpPr>
          <a:xfrm>
            <a:off x="-1440088" y="0"/>
            <a:ext cx="3509203" cy="1176871"/>
            <a:chOff x="0" y="0"/>
            <a:chExt cx="673888" cy="22600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5EF394E1-65D7-DCA9-A46C-34BDCF6BA225}"/>
                </a:ext>
              </a:extLst>
            </p:cNvPr>
            <p:cNvSpPr/>
            <p:nvPr/>
          </p:nvSpPr>
          <p:spPr>
            <a:xfrm>
              <a:off x="0" y="0"/>
              <a:ext cx="673888" cy="226000"/>
            </a:xfrm>
            <a:custGeom>
              <a:avLst/>
              <a:gdLst/>
              <a:ahLst/>
              <a:cxnLst/>
              <a:rect l="l" t="t" r="r" b="b"/>
              <a:pathLst>
                <a:path w="673888" h="226000">
                  <a:moveTo>
                    <a:pt x="203200" y="0"/>
                  </a:moveTo>
                  <a:lnTo>
                    <a:pt x="673888" y="0"/>
                  </a:lnTo>
                  <a:lnTo>
                    <a:pt x="470688" y="226000"/>
                  </a:lnTo>
                  <a:lnTo>
                    <a:pt x="0" y="2260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404952"/>
            </a:solidFill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7FB66279-7A30-BEDC-01A2-07F01FD4CA12}"/>
                </a:ext>
              </a:extLst>
            </p:cNvPr>
            <p:cNvSpPr txBox="1"/>
            <p:nvPr/>
          </p:nvSpPr>
          <p:spPr>
            <a:xfrm>
              <a:off x="101600" y="-47625"/>
              <a:ext cx="470688" cy="2736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C5885B6E-394F-68DB-7D14-DE0B02A1965C}"/>
              </a:ext>
            </a:extLst>
          </p:cNvPr>
          <p:cNvGrpSpPr/>
          <p:nvPr/>
        </p:nvGrpSpPr>
        <p:grpSpPr>
          <a:xfrm>
            <a:off x="-2670310" y="1292934"/>
            <a:ext cx="3699010" cy="1240526"/>
            <a:chOff x="0" y="0"/>
            <a:chExt cx="673888" cy="226000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76FD1605-521F-A69F-2134-90A9CE2861E7}"/>
                </a:ext>
              </a:extLst>
            </p:cNvPr>
            <p:cNvSpPr/>
            <p:nvPr/>
          </p:nvSpPr>
          <p:spPr>
            <a:xfrm>
              <a:off x="0" y="0"/>
              <a:ext cx="673888" cy="226000"/>
            </a:xfrm>
            <a:custGeom>
              <a:avLst/>
              <a:gdLst/>
              <a:ahLst/>
              <a:cxnLst/>
              <a:rect l="l" t="t" r="r" b="b"/>
              <a:pathLst>
                <a:path w="673888" h="226000">
                  <a:moveTo>
                    <a:pt x="203200" y="0"/>
                  </a:moveTo>
                  <a:lnTo>
                    <a:pt x="673888" y="0"/>
                  </a:lnTo>
                  <a:lnTo>
                    <a:pt x="470688" y="226000"/>
                  </a:lnTo>
                  <a:lnTo>
                    <a:pt x="0" y="2260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404952"/>
            </a:solidFill>
          </p:spPr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B2E2A80B-98D9-99B5-6236-D394CBDF0D91}"/>
                </a:ext>
              </a:extLst>
            </p:cNvPr>
            <p:cNvSpPr txBox="1"/>
            <p:nvPr/>
          </p:nvSpPr>
          <p:spPr>
            <a:xfrm>
              <a:off x="101600" y="-47625"/>
              <a:ext cx="470688" cy="2736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6" name="TextBox 16">
            <a:extLst>
              <a:ext uri="{FF2B5EF4-FFF2-40B4-BE49-F238E27FC236}">
                <a16:creationId xmlns:a16="http://schemas.microsoft.com/office/drawing/2014/main" id="{9E86CD0F-CB05-D3AC-F246-195002907093}"/>
              </a:ext>
            </a:extLst>
          </p:cNvPr>
          <p:cNvSpPr txBox="1"/>
          <p:nvPr/>
        </p:nvSpPr>
        <p:spPr>
          <a:xfrm>
            <a:off x="1861735" y="1197684"/>
            <a:ext cx="10393560" cy="21563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070"/>
              </a:lnSpc>
              <a:spcBef>
                <a:spcPct val="0"/>
              </a:spcBef>
            </a:pPr>
            <a:r>
              <a:rPr lang="en-US" altLang="en-IN" sz="6000" dirty="0">
                <a:solidFill>
                  <a:schemeClr val="bg1"/>
                </a:solidFill>
                <a:effectLst/>
                <a:latin typeface="Blinker" panose="020B0604020202020204" charset="0"/>
                <a:sym typeface="+mn-ea"/>
              </a:rPr>
              <a:t>Use Case</a:t>
            </a:r>
            <a:r>
              <a:rPr lang="en-IN" sz="6000" dirty="0">
                <a:solidFill>
                  <a:schemeClr val="bg1"/>
                </a:solidFill>
                <a:effectLst/>
                <a:latin typeface="Blinker" panose="020B0604020202020204" charset="0"/>
                <a:sym typeface="+mn-ea"/>
              </a:rPr>
              <a:t> Diagram</a:t>
            </a:r>
            <a:endParaRPr lang="en-US" sz="6000" b="1" dirty="0">
              <a:solidFill>
                <a:schemeClr val="bg1"/>
              </a:solidFill>
              <a:latin typeface="Blinker" panose="020B0604020202020204" charset="0"/>
              <a:ea typeface="Century Gothic Paneuropean Bold" panose="020B0702020202020204"/>
              <a:cs typeface="Century Gothic Paneuropean Bold" panose="020B0702020202020204"/>
              <a:sym typeface="Century Gothic Paneuropean Bold" panose="020B0702020202020204"/>
            </a:endParaRPr>
          </a:p>
          <a:p>
            <a:pPr>
              <a:lnSpc>
                <a:spcPts val="4070"/>
              </a:lnSpc>
              <a:spcBef>
                <a:spcPct val="0"/>
              </a:spcBef>
            </a:pPr>
            <a:r>
              <a:rPr lang="en-IN" sz="6000" dirty="0">
                <a:solidFill>
                  <a:schemeClr val="bg1"/>
                </a:solidFill>
                <a:effectLst/>
                <a:latin typeface="Blinker" panose="020B0604020202020204" charset="0"/>
                <a:sym typeface="+mn-ea"/>
              </a:rPr>
              <a:t>  </a:t>
            </a:r>
          </a:p>
          <a:p>
            <a:pPr>
              <a:lnSpc>
                <a:spcPts val="4070"/>
              </a:lnSpc>
              <a:spcBef>
                <a:spcPct val="0"/>
              </a:spcBef>
            </a:pPr>
            <a:r>
              <a:rPr lang="en-IN" sz="6000" b="1" dirty="0">
                <a:solidFill>
                  <a:schemeClr val="bg1"/>
                </a:solidFill>
                <a:latin typeface="Blinker" panose="020B0604020202020204" charset="0"/>
                <a:ea typeface="Century Gothic Paneuropean Bold" panose="020B0702020202020204"/>
                <a:cs typeface="Century Gothic Paneuropean Bold" panose="020B0702020202020204"/>
                <a:sym typeface="+mn-ea"/>
              </a:rPr>
              <a:t>					</a:t>
            </a:r>
            <a:endParaRPr lang="en-US" sz="6000" b="1" dirty="0">
              <a:solidFill>
                <a:schemeClr val="bg1"/>
              </a:solidFill>
              <a:latin typeface="Blinker" panose="020B0604020202020204" charset="0"/>
              <a:ea typeface="Century Gothic Paneuropean Bold" panose="020B0702020202020204"/>
              <a:cs typeface="Century Gothic Paneuropean Bold" panose="020B0702020202020204"/>
              <a:sym typeface="Century Gothic Paneuropean Bold" panose="020B0702020202020204"/>
            </a:endParaRPr>
          </a:p>
          <a:p>
            <a:pPr algn="l">
              <a:lnSpc>
                <a:spcPts val="4070"/>
              </a:lnSpc>
              <a:spcBef>
                <a:spcPct val="0"/>
              </a:spcBef>
            </a:pPr>
            <a:endParaRPr lang="en-US" sz="6000" dirty="0">
              <a:solidFill>
                <a:srgbClr val="FFFFFF"/>
              </a:solidFill>
              <a:latin typeface="Blinker" panose="02000000000000000000"/>
              <a:ea typeface="Blinker" panose="02000000000000000000"/>
              <a:cs typeface="Blinker" panose="02000000000000000000"/>
              <a:sym typeface="Blinker" panose="02000000000000000000"/>
            </a:endParaRP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F9CF3E13-4254-2DCA-7A01-A7FECE04EAA9}"/>
              </a:ext>
            </a:extLst>
          </p:cNvPr>
          <p:cNvSpPr txBox="1"/>
          <p:nvPr/>
        </p:nvSpPr>
        <p:spPr>
          <a:xfrm>
            <a:off x="2340964" y="7175490"/>
            <a:ext cx="3132680" cy="600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65"/>
              </a:lnSpc>
            </a:pPr>
            <a:r>
              <a:rPr lang="en-US" sz="3550">
                <a:solidFill>
                  <a:srgbClr val="FFFFFF"/>
                </a:solidFill>
                <a:latin typeface="Blinker" panose="02000000000000000000"/>
                <a:ea typeface="Blinker" panose="02000000000000000000"/>
                <a:cs typeface="Blinker" panose="02000000000000000000"/>
                <a:sym typeface="Blinker" panose="02000000000000000000"/>
              </a:rPr>
              <a:t>Claudia Alves</a:t>
            </a:r>
          </a:p>
        </p:txBody>
      </p:sp>
      <p:sp>
        <p:nvSpPr>
          <p:cNvPr id="23" name="TextBox 23">
            <a:extLst>
              <a:ext uri="{FF2B5EF4-FFF2-40B4-BE49-F238E27FC236}">
                <a16:creationId xmlns:a16="http://schemas.microsoft.com/office/drawing/2014/main" id="{4E8A4663-2222-CAF1-70CF-BF66A55E4EE5}"/>
              </a:ext>
            </a:extLst>
          </p:cNvPr>
          <p:cNvSpPr txBox="1"/>
          <p:nvPr/>
        </p:nvSpPr>
        <p:spPr>
          <a:xfrm>
            <a:off x="7593579" y="7175490"/>
            <a:ext cx="2677156" cy="600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65"/>
              </a:lnSpc>
            </a:pPr>
            <a:r>
              <a:rPr lang="en-US" sz="3550">
                <a:solidFill>
                  <a:srgbClr val="FFFFFF"/>
                </a:solidFill>
                <a:latin typeface="Blinker" panose="02000000000000000000"/>
                <a:ea typeface="Blinker" panose="02000000000000000000"/>
                <a:cs typeface="Blinker" panose="02000000000000000000"/>
                <a:sym typeface="Blinker" panose="02000000000000000000"/>
              </a:rPr>
              <a:t>Lars Peeters</a:t>
            </a:r>
          </a:p>
        </p:txBody>
      </p:sp>
      <p:sp>
        <p:nvSpPr>
          <p:cNvPr id="29" name="TextBox 29">
            <a:extLst>
              <a:ext uri="{FF2B5EF4-FFF2-40B4-BE49-F238E27FC236}">
                <a16:creationId xmlns:a16="http://schemas.microsoft.com/office/drawing/2014/main" id="{19171A49-049A-C149-5AC0-71C5B35777BC}"/>
              </a:ext>
            </a:extLst>
          </p:cNvPr>
          <p:cNvSpPr txBox="1"/>
          <p:nvPr/>
        </p:nvSpPr>
        <p:spPr>
          <a:xfrm>
            <a:off x="12451237" y="7175490"/>
            <a:ext cx="2740795" cy="600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65"/>
              </a:lnSpc>
            </a:pPr>
            <a:r>
              <a:rPr lang="en-US" sz="3550">
                <a:solidFill>
                  <a:srgbClr val="FFFFFF"/>
                </a:solidFill>
                <a:latin typeface="Blinker" panose="02000000000000000000"/>
                <a:ea typeface="Blinker" panose="02000000000000000000"/>
                <a:cs typeface="Blinker" panose="02000000000000000000"/>
                <a:sym typeface="Blinker" panose="02000000000000000000"/>
              </a:rPr>
              <a:t>Juliana Silva</a:t>
            </a:r>
          </a:p>
        </p:txBody>
      </p:sp>
      <p:grpSp>
        <p:nvGrpSpPr>
          <p:cNvPr id="30" name="Group 30">
            <a:extLst>
              <a:ext uri="{FF2B5EF4-FFF2-40B4-BE49-F238E27FC236}">
                <a16:creationId xmlns:a16="http://schemas.microsoft.com/office/drawing/2014/main" id="{0A5463FE-0215-05AA-F954-93B0428832C4}"/>
              </a:ext>
            </a:extLst>
          </p:cNvPr>
          <p:cNvGrpSpPr/>
          <p:nvPr/>
        </p:nvGrpSpPr>
        <p:grpSpPr>
          <a:xfrm>
            <a:off x="16398656" y="9453794"/>
            <a:ext cx="4137738" cy="1566197"/>
            <a:chOff x="0" y="0"/>
            <a:chExt cx="1248512" cy="472581"/>
          </a:xfrm>
        </p:grpSpPr>
        <p:sp>
          <p:nvSpPr>
            <p:cNvPr id="31" name="Freeform 31">
              <a:extLst>
                <a:ext uri="{FF2B5EF4-FFF2-40B4-BE49-F238E27FC236}">
                  <a16:creationId xmlns:a16="http://schemas.microsoft.com/office/drawing/2014/main" id="{7AB6AC95-C017-9266-DE53-5A271017AB9D}"/>
                </a:ext>
              </a:extLst>
            </p:cNvPr>
            <p:cNvSpPr/>
            <p:nvPr/>
          </p:nvSpPr>
          <p:spPr>
            <a:xfrm>
              <a:off x="0" y="0"/>
              <a:ext cx="1248511" cy="472581"/>
            </a:xfrm>
            <a:custGeom>
              <a:avLst/>
              <a:gdLst/>
              <a:ahLst/>
              <a:cxnLst/>
              <a:rect l="l" t="t" r="r" b="b"/>
              <a:pathLst>
                <a:path w="1248511" h="472581">
                  <a:moveTo>
                    <a:pt x="1045311" y="0"/>
                  </a:moveTo>
                  <a:lnTo>
                    <a:pt x="0" y="0"/>
                  </a:lnTo>
                  <a:lnTo>
                    <a:pt x="203200" y="472581"/>
                  </a:lnTo>
                  <a:lnTo>
                    <a:pt x="1248511" y="472581"/>
                  </a:lnTo>
                  <a:lnTo>
                    <a:pt x="1045311" y="0"/>
                  </a:lnTo>
                  <a:close/>
                </a:path>
              </a:pathLst>
            </a:custGeom>
            <a:solidFill>
              <a:srgbClr val="059BDD"/>
            </a:solidFill>
          </p:spPr>
        </p:sp>
        <p:sp>
          <p:nvSpPr>
            <p:cNvPr id="32" name="TextBox 32">
              <a:extLst>
                <a:ext uri="{FF2B5EF4-FFF2-40B4-BE49-F238E27FC236}">
                  <a16:creationId xmlns:a16="http://schemas.microsoft.com/office/drawing/2014/main" id="{879679E9-551E-E35A-3142-22C01302FDE5}"/>
                </a:ext>
              </a:extLst>
            </p:cNvPr>
            <p:cNvSpPr txBox="1"/>
            <p:nvPr/>
          </p:nvSpPr>
          <p:spPr>
            <a:xfrm>
              <a:off x="101600" y="-47625"/>
              <a:ext cx="1045312" cy="5202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3" name="Group 33">
            <a:extLst>
              <a:ext uri="{FF2B5EF4-FFF2-40B4-BE49-F238E27FC236}">
                <a16:creationId xmlns:a16="http://schemas.microsoft.com/office/drawing/2014/main" id="{AC40A485-8B7F-4B84-5206-A418502F10FB}"/>
              </a:ext>
            </a:extLst>
          </p:cNvPr>
          <p:cNvGrpSpPr/>
          <p:nvPr/>
        </p:nvGrpSpPr>
        <p:grpSpPr>
          <a:xfrm>
            <a:off x="15603949" y="9038414"/>
            <a:ext cx="2499511" cy="1535247"/>
            <a:chOff x="0" y="0"/>
            <a:chExt cx="868254" cy="533298"/>
          </a:xfrm>
        </p:grpSpPr>
        <p:sp>
          <p:nvSpPr>
            <p:cNvPr id="34" name="Freeform 34">
              <a:extLst>
                <a:ext uri="{FF2B5EF4-FFF2-40B4-BE49-F238E27FC236}">
                  <a16:creationId xmlns:a16="http://schemas.microsoft.com/office/drawing/2014/main" id="{EDB0E787-A2C5-934F-F01C-179EB8F1EFBB}"/>
                </a:ext>
              </a:extLst>
            </p:cNvPr>
            <p:cNvSpPr/>
            <p:nvPr/>
          </p:nvSpPr>
          <p:spPr>
            <a:xfrm>
              <a:off x="0" y="0"/>
              <a:ext cx="868254" cy="533298"/>
            </a:xfrm>
            <a:custGeom>
              <a:avLst/>
              <a:gdLst/>
              <a:ahLst/>
              <a:cxnLst/>
              <a:rect l="l" t="t" r="r" b="b"/>
              <a:pathLst>
                <a:path w="868254" h="533298">
                  <a:moveTo>
                    <a:pt x="665054" y="0"/>
                  </a:moveTo>
                  <a:lnTo>
                    <a:pt x="0" y="0"/>
                  </a:lnTo>
                  <a:lnTo>
                    <a:pt x="203200" y="533298"/>
                  </a:lnTo>
                  <a:lnTo>
                    <a:pt x="868254" y="533298"/>
                  </a:lnTo>
                  <a:lnTo>
                    <a:pt x="665054" y="0"/>
                  </a:lnTo>
                  <a:close/>
                </a:path>
              </a:pathLst>
            </a:custGeom>
            <a:solidFill>
              <a:srgbClr val="404952"/>
            </a:solidFill>
          </p:spPr>
        </p:sp>
        <p:sp>
          <p:nvSpPr>
            <p:cNvPr id="35" name="TextBox 35">
              <a:extLst>
                <a:ext uri="{FF2B5EF4-FFF2-40B4-BE49-F238E27FC236}">
                  <a16:creationId xmlns:a16="http://schemas.microsoft.com/office/drawing/2014/main" id="{2AD58F20-950F-B247-8B2B-EBDE35568ECE}"/>
                </a:ext>
              </a:extLst>
            </p:cNvPr>
            <p:cNvSpPr txBox="1"/>
            <p:nvPr/>
          </p:nvSpPr>
          <p:spPr>
            <a:xfrm>
              <a:off x="101600" y="-47625"/>
              <a:ext cx="665054" cy="5809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6" name="Group 36">
            <a:extLst>
              <a:ext uri="{FF2B5EF4-FFF2-40B4-BE49-F238E27FC236}">
                <a16:creationId xmlns:a16="http://schemas.microsoft.com/office/drawing/2014/main" id="{BC365BC1-412E-01B1-0813-737431C20378}"/>
              </a:ext>
            </a:extLst>
          </p:cNvPr>
          <p:cNvGrpSpPr/>
          <p:nvPr/>
        </p:nvGrpSpPr>
        <p:grpSpPr>
          <a:xfrm>
            <a:off x="12159430" y="9453794"/>
            <a:ext cx="5060879" cy="1929391"/>
            <a:chOff x="0" y="0"/>
            <a:chExt cx="1438640" cy="548462"/>
          </a:xfrm>
        </p:grpSpPr>
        <p:sp>
          <p:nvSpPr>
            <p:cNvPr id="37" name="Freeform 37">
              <a:extLst>
                <a:ext uri="{FF2B5EF4-FFF2-40B4-BE49-F238E27FC236}">
                  <a16:creationId xmlns:a16="http://schemas.microsoft.com/office/drawing/2014/main" id="{3AF222F2-E360-CF5C-85C9-DCEE892B826D}"/>
                </a:ext>
              </a:extLst>
            </p:cNvPr>
            <p:cNvSpPr/>
            <p:nvPr/>
          </p:nvSpPr>
          <p:spPr>
            <a:xfrm>
              <a:off x="0" y="0"/>
              <a:ext cx="1438640" cy="548462"/>
            </a:xfrm>
            <a:custGeom>
              <a:avLst/>
              <a:gdLst/>
              <a:ahLst/>
              <a:cxnLst/>
              <a:rect l="l" t="t" r="r" b="b"/>
              <a:pathLst>
                <a:path w="1438640" h="548462">
                  <a:moveTo>
                    <a:pt x="1235440" y="0"/>
                  </a:moveTo>
                  <a:lnTo>
                    <a:pt x="0" y="0"/>
                  </a:lnTo>
                  <a:lnTo>
                    <a:pt x="203200" y="548462"/>
                  </a:lnTo>
                  <a:lnTo>
                    <a:pt x="1438640" y="548462"/>
                  </a:lnTo>
                  <a:lnTo>
                    <a:pt x="1235440" y="0"/>
                  </a:lnTo>
                  <a:close/>
                </a:path>
              </a:pathLst>
            </a:custGeom>
            <a:solidFill>
              <a:srgbClr val="059BDD"/>
            </a:solidFill>
          </p:spPr>
        </p:sp>
        <p:sp>
          <p:nvSpPr>
            <p:cNvPr id="38" name="TextBox 38">
              <a:extLst>
                <a:ext uri="{FF2B5EF4-FFF2-40B4-BE49-F238E27FC236}">
                  <a16:creationId xmlns:a16="http://schemas.microsoft.com/office/drawing/2014/main" id="{4D4F6ABE-7CBC-70E0-DD32-36037E21F0DB}"/>
                </a:ext>
              </a:extLst>
            </p:cNvPr>
            <p:cNvSpPr txBox="1"/>
            <p:nvPr/>
          </p:nvSpPr>
          <p:spPr>
            <a:xfrm>
              <a:off x="101600" y="-47625"/>
              <a:ext cx="1235440" cy="5960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08F991C0-2FBD-A646-12F6-496A95A23537}"/>
              </a:ext>
            </a:extLst>
          </p:cNvPr>
          <p:cNvSpPr txBox="1"/>
          <p:nvPr/>
        </p:nvSpPr>
        <p:spPr>
          <a:xfrm>
            <a:off x="1062320" y="2840282"/>
            <a:ext cx="1160526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IN" sz="4000" dirty="0">
                <a:solidFill>
                  <a:srgbClr val="00B0F0"/>
                </a:solidFill>
                <a:effectLst/>
                <a:latin typeface="Canva Sans Bold" panose="020B0803030501040103" charset="0"/>
                <a:sym typeface="+mn-ea"/>
              </a:rPr>
              <a:t>Instructor</a:t>
            </a:r>
            <a:endParaRPr lang="en-US" sz="4000" dirty="0">
              <a:solidFill>
                <a:srgbClr val="00B0F0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F4F3DED-EDA6-21E3-FA03-9BE9A59DFC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8377" y="2840282"/>
            <a:ext cx="5011346" cy="7358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7337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B2EB60-142B-EA26-0CBC-10264E3F8B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9492C0B5-7A1C-7DB9-4CC3-E92748CD465C}"/>
              </a:ext>
            </a:extLst>
          </p:cNvPr>
          <p:cNvGrpSpPr/>
          <p:nvPr/>
        </p:nvGrpSpPr>
        <p:grpSpPr>
          <a:xfrm>
            <a:off x="-2759801" y="2554273"/>
            <a:ext cx="21227324" cy="7960736"/>
            <a:chOff x="0" y="0"/>
            <a:chExt cx="5590736" cy="2096655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2291ADE0-6F8E-46E2-1956-711FDD2EBA67}"/>
                </a:ext>
              </a:extLst>
            </p:cNvPr>
            <p:cNvSpPr/>
            <p:nvPr/>
          </p:nvSpPr>
          <p:spPr>
            <a:xfrm>
              <a:off x="0" y="0"/>
              <a:ext cx="5590735" cy="2096655"/>
            </a:xfrm>
            <a:custGeom>
              <a:avLst/>
              <a:gdLst/>
              <a:ahLst/>
              <a:cxnLst/>
              <a:rect l="l" t="t" r="r" b="b"/>
              <a:pathLst>
                <a:path w="5590735" h="2096655">
                  <a:moveTo>
                    <a:pt x="0" y="0"/>
                  </a:moveTo>
                  <a:lnTo>
                    <a:pt x="5590735" y="0"/>
                  </a:lnTo>
                  <a:lnTo>
                    <a:pt x="5590735" y="2096655"/>
                  </a:lnTo>
                  <a:lnTo>
                    <a:pt x="0" y="2096655"/>
                  </a:lnTo>
                  <a:close/>
                </a:path>
              </a:pathLst>
            </a:custGeom>
            <a:solidFill>
              <a:srgbClr val="404952"/>
            </a:soli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4AB18D88-1CD1-25A4-0D96-757DB1834633}"/>
                </a:ext>
              </a:extLst>
            </p:cNvPr>
            <p:cNvSpPr txBox="1"/>
            <p:nvPr/>
          </p:nvSpPr>
          <p:spPr>
            <a:xfrm>
              <a:off x="0" y="-47625"/>
              <a:ext cx="5590736" cy="21442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09564954-7FD7-15A5-0760-0D29D475C78E}"/>
              </a:ext>
            </a:extLst>
          </p:cNvPr>
          <p:cNvGrpSpPr>
            <a:grpSpLocks noChangeAspect="1"/>
          </p:cNvGrpSpPr>
          <p:nvPr/>
        </p:nvGrpSpPr>
        <p:grpSpPr>
          <a:xfrm>
            <a:off x="12556974" y="1913198"/>
            <a:ext cx="6071196" cy="9106794"/>
            <a:chOff x="0" y="0"/>
            <a:chExt cx="6350000" cy="952500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FAEF925B-9B22-EA92-D294-EA0FB0E12DD2}"/>
                </a:ext>
              </a:extLst>
            </p:cNvPr>
            <p:cNvSpPr/>
            <p:nvPr/>
          </p:nvSpPr>
          <p:spPr>
            <a:xfrm>
              <a:off x="0" y="0"/>
              <a:ext cx="6350000" cy="9525000"/>
            </a:xfrm>
            <a:custGeom>
              <a:avLst/>
              <a:gdLst/>
              <a:ahLst/>
              <a:cxnLst/>
              <a:rect l="l" t="t" r="r" b="b"/>
              <a:pathLst>
                <a:path w="6350000" h="9525000">
                  <a:moveTo>
                    <a:pt x="0" y="9042400"/>
                  </a:moveTo>
                  <a:lnTo>
                    <a:pt x="0" y="482600"/>
                  </a:lnTo>
                  <a:cubicBezTo>
                    <a:pt x="0" y="215900"/>
                    <a:pt x="215900" y="0"/>
                    <a:pt x="482600" y="0"/>
                  </a:cubicBezTo>
                  <a:lnTo>
                    <a:pt x="5867400" y="0"/>
                  </a:lnTo>
                  <a:cubicBezTo>
                    <a:pt x="6134100" y="0"/>
                    <a:pt x="6350000" y="217170"/>
                    <a:pt x="6350000" y="482600"/>
                  </a:cubicBezTo>
                  <a:lnTo>
                    <a:pt x="6350000" y="9042400"/>
                  </a:lnTo>
                  <a:cubicBezTo>
                    <a:pt x="6350000" y="9309100"/>
                    <a:pt x="6134100" y="9525000"/>
                    <a:pt x="5867400" y="9525000"/>
                  </a:cubicBezTo>
                  <a:lnTo>
                    <a:pt x="482600" y="9525000"/>
                  </a:lnTo>
                  <a:cubicBezTo>
                    <a:pt x="217170" y="9525000"/>
                    <a:pt x="0" y="9309100"/>
                    <a:pt x="0" y="9042400"/>
                  </a:cubicBezTo>
                  <a:close/>
                </a:path>
              </a:pathLst>
            </a:custGeom>
            <a:blipFill>
              <a:blip r:embed="rId2"/>
              <a:stretch>
                <a:fillRect l="-62359" r="-62359"/>
              </a:stretch>
            </a:blipFill>
          </p:spPr>
        </p:sp>
      </p:grpSp>
      <p:grpSp>
        <p:nvGrpSpPr>
          <p:cNvPr id="7" name="Group 7">
            <a:extLst>
              <a:ext uri="{FF2B5EF4-FFF2-40B4-BE49-F238E27FC236}">
                <a16:creationId xmlns:a16="http://schemas.microsoft.com/office/drawing/2014/main" id="{257F38C5-85CE-AC45-1444-DF598AB773E1}"/>
              </a:ext>
            </a:extLst>
          </p:cNvPr>
          <p:cNvGrpSpPr/>
          <p:nvPr/>
        </p:nvGrpSpPr>
        <p:grpSpPr>
          <a:xfrm>
            <a:off x="297658" y="-200693"/>
            <a:ext cx="20238736" cy="2734153"/>
            <a:chOff x="0" y="0"/>
            <a:chExt cx="2689103" cy="363284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33419F24-E531-569D-FE73-AED623D93E08}"/>
                </a:ext>
              </a:extLst>
            </p:cNvPr>
            <p:cNvSpPr/>
            <p:nvPr/>
          </p:nvSpPr>
          <p:spPr>
            <a:xfrm>
              <a:off x="0" y="0"/>
              <a:ext cx="2689103" cy="363284"/>
            </a:xfrm>
            <a:custGeom>
              <a:avLst/>
              <a:gdLst/>
              <a:ahLst/>
              <a:cxnLst/>
              <a:rect l="l" t="t" r="r" b="b"/>
              <a:pathLst>
                <a:path w="2689103" h="363284">
                  <a:moveTo>
                    <a:pt x="2485903" y="0"/>
                  </a:moveTo>
                  <a:lnTo>
                    <a:pt x="0" y="0"/>
                  </a:lnTo>
                  <a:lnTo>
                    <a:pt x="203200" y="363284"/>
                  </a:lnTo>
                  <a:lnTo>
                    <a:pt x="2689103" y="363284"/>
                  </a:lnTo>
                  <a:lnTo>
                    <a:pt x="2485903" y="0"/>
                  </a:lnTo>
                  <a:close/>
                </a:path>
              </a:pathLst>
            </a:custGeom>
            <a:solidFill>
              <a:srgbClr val="059BDD"/>
            </a:solidFill>
          </p:spPr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6CB6D7ED-3509-EC68-5C06-B5F54F413A5D}"/>
                </a:ext>
              </a:extLst>
            </p:cNvPr>
            <p:cNvSpPr txBox="1"/>
            <p:nvPr/>
          </p:nvSpPr>
          <p:spPr>
            <a:xfrm>
              <a:off x="101600" y="-47625"/>
              <a:ext cx="2485903" cy="4109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10">
            <a:extLst>
              <a:ext uri="{FF2B5EF4-FFF2-40B4-BE49-F238E27FC236}">
                <a16:creationId xmlns:a16="http://schemas.microsoft.com/office/drawing/2014/main" id="{AF86866E-D3BE-ACC8-7D0B-E6FD96EF393C}"/>
              </a:ext>
            </a:extLst>
          </p:cNvPr>
          <p:cNvGrpSpPr/>
          <p:nvPr/>
        </p:nvGrpSpPr>
        <p:grpSpPr>
          <a:xfrm>
            <a:off x="-1440088" y="0"/>
            <a:ext cx="3509203" cy="1176871"/>
            <a:chOff x="0" y="0"/>
            <a:chExt cx="673888" cy="226000"/>
          </a:xfrm>
        </p:grpSpPr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746FEF64-E778-8556-28D4-2C8F9E03DEF1}"/>
                </a:ext>
              </a:extLst>
            </p:cNvPr>
            <p:cNvSpPr/>
            <p:nvPr/>
          </p:nvSpPr>
          <p:spPr>
            <a:xfrm>
              <a:off x="0" y="0"/>
              <a:ext cx="673888" cy="226000"/>
            </a:xfrm>
            <a:custGeom>
              <a:avLst/>
              <a:gdLst/>
              <a:ahLst/>
              <a:cxnLst/>
              <a:rect l="l" t="t" r="r" b="b"/>
              <a:pathLst>
                <a:path w="673888" h="226000">
                  <a:moveTo>
                    <a:pt x="203200" y="0"/>
                  </a:moveTo>
                  <a:lnTo>
                    <a:pt x="673888" y="0"/>
                  </a:lnTo>
                  <a:lnTo>
                    <a:pt x="470688" y="226000"/>
                  </a:lnTo>
                  <a:lnTo>
                    <a:pt x="0" y="2260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404952"/>
            </a:solidFill>
          </p:spPr>
        </p:sp>
        <p:sp>
          <p:nvSpPr>
            <p:cNvPr id="12" name="TextBox 12">
              <a:extLst>
                <a:ext uri="{FF2B5EF4-FFF2-40B4-BE49-F238E27FC236}">
                  <a16:creationId xmlns:a16="http://schemas.microsoft.com/office/drawing/2014/main" id="{4CAB6849-466E-9102-B3D8-814F36B123A6}"/>
                </a:ext>
              </a:extLst>
            </p:cNvPr>
            <p:cNvSpPr txBox="1"/>
            <p:nvPr/>
          </p:nvSpPr>
          <p:spPr>
            <a:xfrm>
              <a:off x="101600" y="-47625"/>
              <a:ext cx="470688" cy="2736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3" name="Group 13">
            <a:extLst>
              <a:ext uri="{FF2B5EF4-FFF2-40B4-BE49-F238E27FC236}">
                <a16:creationId xmlns:a16="http://schemas.microsoft.com/office/drawing/2014/main" id="{DEF794C8-74AF-DA26-B76E-9AB8113FA743}"/>
              </a:ext>
            </a:extLst>
          </p:cNvPr>
          <p:cNvGrpSpPr/>
          <p:nvPr/>
        </p:nvGrpSpPr>
        <p:grpSpPr>
          <a:xfrm>
            <a:off x="-2670310" y="1292934"/>
            <a:ext cx="3699010" cy="1240526"/>
            <a:chOff x="0" y="0"/>
            <a:chExt cx="673888" cy="226000"/>
          </a:xfrm>
        </p:grpSpPr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434B53CF-8510-DD05-E400-59D2B77B4F6E}"/>
                </a:ext>
              </a:extLst>
            </p:cNvPr>
            <p:cNvSpPr/>
            <p:nvPr/>
          </p:nvSpPr>
          <p:spPr>
            <a:xfrm>
              <a:off x="0" y="0"/>
              <a:ext cx="673888" cy="226000"/>
            </a:xfrm>
            <a:custGeom>
              <a:avLst/>
              <a:gdLst/>
              <a:ahLst/>
              <a:cxnLst/>
              <a:rect l="l" t="t" r="r" b="b"/>
              <a:pathLst>
                <a:path w="673888" h="226000">
                  <a:moveTo>
                    <a:pt x="203200" y="0"/>
                  </a:moveTo>
                  <a:lnTo>
                    <a:pt x="673888" y="0"/>
                  </a:lnTo>
                  <a:lnTo>
                    <a:pt x="470688" y="226000"/>
                  </a:lnTo>
                  <a:lnTo>
                    <a:pt x="0" y="2260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404952"/>
            </a:solidFill>
          </p:spPr>
        </p:sp>
        <p:sp>
          <p:nvSpPr>
            <p:cNvPr id="15" name="TextBox 15">
              <a:extLst>
                <a:ext uri="{FF2B5EF4-FFF2-40B4-BE49-F238E27FC236}">
                  <a16:creationId xmlns:a16="http://schemas.microsoft.com/office/drawing/2014/main" id="{87A01BF2-B5BA-3EE4-5FDE-179132901BD8}"/>
                </a:ext>
              </a:extLst>
            </p:cNvPr>
            <p:cNvSpPr txBox="1"/>
            <p:nvPr/>
          </p:nvSpPr>
          <p:spPr>
            <a:xfrm>
              <a:off x="101600" y="-47625"/>
              <a:ext cx="470688" cy="2736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6" name="TextBox 16">
            <a:extLst>
              <a:ext uri="{FF2B5EF4-FFF2-40B4-BE49-F238E27FC236}">
                <a16:creationId xmlns:a16="http://schemas.microsoft.com/office/drawing/2014/main" id="{700BDC8C-105C-4B67-0B3B-585404DA211C}"/>
              </a:ext>
            </a:extLst>
          </p:cNvPr>
          <p:cNvSpPr txBox="1"/>
          <p:nvPr/>
        </p:nvSpPr>
        <p:spPr>
          <a:xfrm>
            <a:off x="1897771" y="1197684"/>
            <a:ext cx="7678943" cy="19396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700"/>
              </a:lnSpc>
            </a:pPr>
            <a:r>
              <a:rPr lang="en-US" sz="5400" b="1" dirty="0">
                <a:solidFill>
                  <a:schemeClr val="bg1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Data Dictionary </a:t>
            </a:r>
            <a:endParaRPr lang="en-US" sz="5400" b="1" dirty="0">
              <a:solidFill>
                <a:schemeClr val="bg1"/>
              </a:solidFill>
              <a:latin typeface="Century Gothic Paneuropean Bold" panose="020B0702020202020204"/>
              <a:ea typeface="Century Gothic Paneuropean Bold" panose="020B0702020202020204"/>
              <a:cs typeface="Century Gothic Paneuropean Bold" panose="020B0702020202020204"/>
              <a:sym typeface="Century Gothic Paneuropean Bold" panose="020B0702020202020204"/>
            </a:endParaRPr>
          </a:p>
          <a:p>
            <a:pPr algn="l">
              <a:lnSpc>
                <a:spcPts val="7700"/>
              </a:lnSpc>
            </a:pPr>
            <a:endParaRPr lang="en-US" sz="5500" dirty="0">
              <a:solidFill>
                <a:srgbClr val="FFFFFF"/>
              </a:solidFill>
              <a:latin typeface="League Spartan" panose="00000800000000000000"/>
              <a:ea typeface="League Spartan" panose="00000800000000000000"/>
              <a:cs typeface="League Spartan" panose="00000800000000000000"/>
              <a:sym typeface="League Spartan" panose="00000800000000000000"/>
            </a:endParaRPr>
          </a:p>
        </p:txBody>
      </p:sp>
      <p:grpSp>
        <p:nvGrpSpPr>
          <p:cNvPr id="17" name="Group 17">
            <a:extLst>
              <a:ext uri="{FF2B5EF4-FFF2-40B4-BE49-F238E27FC236}">
                <a16:creationId xmlns:a16="http://schemas.microsoft.com/office/drawing/2014/main" id="{1F0EDB1E-9DF0-E542-8AC1-CACF4D17E37F}"/>
              </a:ext>
            </a:extLst>
          </p:cNvPr>
          <p:cNvGrpSpPr/>
          <p:nvPr/>
        </p:nvGrpSpPr>
        <p:grpSpPr>
          <a:xfrm>
            <a:off x="16398656" y="9453794"/>
            <a:ext cx="4137738" cy="1566197"/>
            <a:chOff x="0" y="0"/>
            <a:chExt cx="1248512" cy="472581"/>
          </a:xfrm>
        </p:grpSpPr>
        <p:sp>
          <p:nvSpPr>
            <p:cNvPr id="18" name="Freeform 18">
              <a:extLst>
                <a:ext uri="{FF2B5EF4-FFF2-40B4-BE49-F238E27FC236}">
                  <a16:creationId xmlns:a16="http://schemas.microsoft.com/office/drawing/2014/main" id="{E0DEBE7C-AE94-6A31-0CCB-E87DFDD96B69}"/>
                </a:ext>
              </a:extLst>
            </p:cNvPr>
            <p:cNvSpPr/>
            <p:nvPr/>
          </p:nvSpPr>
          <p:spPr>
            <a:xfrm>
              <a:off x="0" y="0"/>
              <a:ext cx="1248511" cy="472581"/>
            </a:xfrm>
            <a:custGeom>
              <a:avLst/>
              <a:gdLst/>
              <a:ahLst/>
              <a:cxnLst/>
              <a:rect l="l" t="t" r="r" b="b"/>
              <a:pathLst>
                <a:path w="1248511" h="472581">
                  <a:moveTo>
                    <a:pt x="1045311" y="0"/>
                  </a:moveTo>
                  <a:lnTo>
                    <a:pt x="0" y="0"/>
                  </a:lnTo>
                  <a:lnTo>
                    <a:pt x="203200" y="472581"/>
                  </a:lnTo>
                  <a:lnTo>
                    <a:pt x="1248511" y="472581"/>
                  </a:lnTo>
                  <a:lnTo>
                    <a:pt x="1045311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9" name="TextBox 19">
              <a:extLst>
                <a:ext uri="{FF2B5EF4-FFF2-40B4-BE49-F238E27FC236}">
                  <a16:creationId xmlns:a16="http://schemas.microsoft.com/office/drawing/2014/main" id="{7781003C-E545-3841-4159-75EBFFEE863D}"/>
                </a:ext>
              </a:extLst>
            </p:cNvPr>
            <p:cNvSpPr txBox="1"/>
            <p:nvPr/>
          </p:nvSpPr>
          <p:spPr>
            <a:xfrm>
              <a:off x="101600" y="-47625"/>
              <a:ext cx="1045312" cy="5202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0" name="Group 20">
            <a:extLst>
              <a:ext uri="{FF2B5EF4-FFF2-40B4-BE49-F238E27FC236}">
                <a16:creationId xmlns:a16="http://schemas.microsoft.com/office/drawing/2014/main" id="{7A7BF868-54AF-C307-1458-C8727BB13765}"/>
              </a:ext>
            </a:extLst>
          </p:cNvPr>
          <p:cNvGrpSpPr/>
          <p:nvPr/>
        </p:nvGrpSpPr>
        <p:grpSpPr>
          <a:xfrm>
            <a:off x="15603949" y="9038414"/>
            <a:ext cx="2499511" cy="1535247"/>
            <a:chOff x="0" y="0"/>
            <a:chExt cx="868254" cy="533298"/>
          </a:xfrm>
        </p:grpSpPr>
        <p:sp>
          <p:nvSpPr>
            <p:cNvPr id="21" name="Freeform 21">
              <a:extLst>
                <a:ext uri="{FF2B5EF4-FFF2-40B4-BE49-F238E27FC236}">
                  <a16:creationId xmlns:a16="http://schemas.microsoft.com/office/drawing/2014/main" id="{A4615FA2-D903-408E-BD6E-C139531E86E7}"/>
                </a:ext>
              </a:extLst>
            </p:cNvPr>
            <p:cNvSpPr/>
            <p:nvPr/>
          </p:nvSpPr>
          <p:spPr>
            <a:xfrm>
              <a:off x="0" y="0"/>
              <a:ext cx="868254" cy="533298"/>
            </a:xfrm>
            <a:custGeom>
              <a:avLst/>
              <a:gdLst/>
              <a:ahLst/>
              <a:cxnLst/>
              <a:rect l="l" t="t" r="r" b="b"/>
              <a:pathLst>
                <a:path w="868254" h="533298">
                  <a:moveTo>
                    <a:pt x="665054" y="0"/>
                  </a:moveTo>
                  <a:lnTo>
                    <a:pt x="0" y="0"/>
                  </a:lnTo>
                  <a:lnTo>
                    <a:pt x="203200" y="533298"/>
                  </a:lnTo>
                  <a:lnTo>
                    <a:pt x="868254" y="533298"/>
                  </a:lnTo>
                  <a:lnTo>
                    <a:pt x="665054" y="0"/>
                  </a:lnTo>
                  <a:close/>
                </a:path>
              </a:pathLst>
            </a:custGeom>
            <a:solidFill>
              <a:srgbClr val="404952"/>
            </a:solidFill>
          </p:spPr>
        </p:sp>
        <p:sp>
          <p:nvSpPr>
            <p:cNvPr id="22" name="TextBox 22">
              <a:extLst>
                <a:ext uri="{FF2B5EF4-FFF2-40B4-BE49-F238E27FC236}">
                  <a16:creationId xmlns:a16="http://schemas.microsoft.com/office/drawing/2014/main" id="{10AE275B-CC58-D9AB-1C2B-23CB626EBA55}"/>
                </a:ext>
              </a:extLst>
            </p:cNvPr>
            <p:cNvSpPr txBox="1"/>
            <p:nvPr/>
          </p:nvSpPr>
          <p:spPr>
            <a:xfrm>
              <a:off x="101600" y="-47625"/>
              <a:ext cx="665054" cy="5809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3" name="Group 23">
            <a:extLst>
              <a:ext uri="{FF2B5EF4-FFF2-40B4-BE49-F238E27FC236}">
                <a16:creationId xmlns:a16="http://schemas.microsoft.com/office/drawing/2014/main" id="{16DB3385-A051-0436-FC31-F9BE2709AC20}"/>
              </a:ext>
            </a:extLst>
          </p:cNvPr>
          <p:cNvGrpSpPr/>
          <p:nvPr/>
        </p:nvGrpSpPr>
        <p:grpSpPr>
          <a:xfrm>
            <a:off x="12159430" y="9453794"/>
            <a:ext cx="5060879" cy="1929391"/>
            <a:chOff x="0" y="0"/>
            <a:chExt cx="1438640" cy="548462"/>
          </a:xfrm>
        </p:grpSpPr>
        <p:sp>
          <p:nvSpPr>
            <p:cNvPr id="24" name="Freeform 24">
              <a:extLst>
                <a:ext uri="{FF2B5EF4-FFF2-40B4-BE49-F238E27FC236}">
                  <a16:creationId xmlns:a16="http://schemas.microsoft.com/office/drawing/2014/main" id="{4E875390-2671-E4B4-B7D2-6A788709CDED}"/>
                </a:ext>
              </a:extLst>
            </p:cNvPr>
            <p:cNvSpPr/>
            <p:nvPr/>
          </p:nvSpPr>
          <p:spPr>
            <a:xfrm>
              <a:off x="0" y="0"/>
              <a:ext cx="1438640" cy="548462"/>
            </a:xfrm>
            <a:custGeom>
              <a:avLst/>
              <a:gdLst/>
              <a:ahLst/>
              <a:cxnLst/>
              <a:rect l="l" t="t" r="r" b="b"/>
              <a:pathLst>
                <a:path w="1438640" h="548462">
                  <a:moveTo>
                    <a:pt x="1235440" y="0"/>
                  </a:moveTo>
                  <a:lnTo>
                    <a:pt x="0" y="0"/>
                  </a:lnTo>
                  <a:lnTo>
                    <a:pt x="203200" y="548462"/>
                  </a:lnTo>
                  <a:lnTo>
                    <a:pt x="1438640" y="548462"/>
                  </a:lnTo>
                  <a:lnTo>
                    <a:pt x="123544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5" name="TextBox 25">
              <a:extLst>
                <a:ext uri="{FF2B5EF4-FFF2-40B4-BE49-F238E27FC236}">
                  <a16:creationId xmlns:a16="http://schemas.microsoft.com/office/drawing/2014/main" id="{D7D82E56-C633-DA37-1AE1-4803E2A7C5CF}"/>
                </a:ext>
              </a:extLst>
            </p:cNvPr>
            <p:cNvSpPr txBox="1"/>
            <p:nvPr/>
          </p:nvSpPr>
          <p:spPr>
            <a:xfrm>
              <a:off x="101600" y="-47625"/>
              <a:ext cx="1235440" cy="5960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6" name="TextBox 26">
            <a:extLst>
              <a:ext uri="{FF2B5EF4-FFF2-40B4-BE49-F238E27FC236}">
                <a16:creationId xmlns:a16="http://schemas.microsoft.com/office/drawing/2014/main" id="{F87C7FCD-54AF-C8BD-C908-72E51796701B}"/>
              </a:ext>
            </a:extLst>
          </p:cNvPr>
          <p:cNvSpPr txBox="1"/>
          <p:nvPr/>
        </p:nvSpPr>
        <p:spPr>
          <a:xfrm>
            <a:off x="13514695" y="9469112"/>
            <a:ext cx="2089253" cy="7331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20"/>
              </a:lnSpc>
            </a:pPr>
            <a:endParaRPr lang="en-US" sz="4445" dirty="0">
              <a:solidFill>
                <a:srgbClr val="000000"/>
              </a:solidFill>
              <a:latin typeface="Blinker" panose="02000000000000000000"/>
              <a:ea typeface="Blinker" panose="02000000000000000000"/>
              <a:cs typeface="Blinker" panose="02000000000000000000"/>
              <a:sym typeface="Blinker" panose="02000000000000000000"/>
            </a:endParaRPr>
          </a:p>
        </p:txBody>
      </p:sp>
      <p:sp>
        <p:nvSpPr>
          <p:cNvPr id="27" name="TextBox 27">
            <a:extLst>
              <a:ext uri="{FF2B5EF4-FFF2-40B4-BE49-F238E27FC236}">
                <a16:creationId xmlns:a16="http://schemas.microsoft.com/office/drawing/2014/main" id="{D358CE54-5355-2F9E-5F85-EAF40553289C}"/>
              </a:ext>
            </a:extLst>
          </p:cNvPr>
          <p:cNvSpPr txBox="1"/>
          <p:nvPr/>
        </p:nvSpPr>
        <p:spPr>
          <a:xfrm>
            <a:off x="16670690" y="9463472"/>
            <a:ext cx="958037" cy="7123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35"/>
              </a:lnSpc>
            </a:pPr>
            <a:endParaRPr lang="en-US" sz="4165" dirty="0">
              <a:solidFill>
                <a:srgbClr val="FFFFFF"/>
              </a:solidFill>
              <a:latin typeface="League Spartan" panose="00000800000000000000"/>
              <a:ea typeface="League Spartan" panose="00000800000000000000"/>
              <a:cs typeface="League Spartan" panose="00000800000000000000"/>
              <a:sym typeface="League Spartan" panose="0000080000000000000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2C012A1-6AD9-18F7-B4DA-8998986E0512}"/>
              </a:ext>
            </a:extLst>
          </p:cNvPr>
          <p:cNvSpPr txBox="1"/>
          <p:nvPr/>
        </p:nvSpPr>
        <p:spPr>
          <a:xfrm>
            <a:off x="5486400" y="2891896"/>
            <a:ext cx="4090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chemeClr val="bg1"/>
                </a:solidFill>
              </a:rPr>
              <a:t>Student/Instructor: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B13C3488-CB4A-732C-A1CC-A158C5A218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827" y="3535507"/>
            <a:ext cx="12077067" cy="6882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6784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568674" y="2700996"/>
            <a:ext cx="21227324" cy="7960736"/>
            <a:chOff x="0" y="0"/>
            <a:chExt cx="5590736" cy="209665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590735" cy="2096655"/>
            </a:xfrm>
            <a:custGeom>
              <a:avLst/>
              <a:gdLst/>
              <a:ahLst/>
              <a:cxnLst/>
              <a:rect l="l" t="t" r="r" b="b"/>
              <a:pathLst>
                <a:path w="5590735" h="2096655">
                  <a:moveTo>
                    <a:pt x="0" y="0"/>
                  </a:moveTo>
                  <a:lnTo>
                    <a:pt x="5590735" y="0"/>
                  </a:lnTo>
                  <a:lnTo>
                    <a:pt x="5590735" y="2096655"/>
                  </a:lnTo>
                  <a:lnTo>
                    <a:pt x="0" y="2096655"/>
                  </a:lnTo>
                  <a:close/>
                </a:path>
              </a:pathLst>
            </a:custGeom>
            <a:solidFill>
              <a:srgbClr val="404952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5590736" cy="21442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297658" y="-200693"/>
            <a:ext cx="20238736" cy="2734153"/>
            <a:chOff x="0" y="0"/>
            <a:chExt cx="2689103" cy="36328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689103" cy="363284"/>
            </a:xfrm>
            <a:custGeom>
              <a:avLst/>
              <a:gdLst/>
              <a:ahLst/>
              <a:cxnLst/>
              <a:rect l="l" t="t" r="r" b="b"/>
              <a:pathLst>
                <a:path w="2689103" h="363284">
                  <a:moveTo>
                    <a:pt x="2485903" y="0"/>
                  </a:moveTo>
                  <a:lnTo>
                    <a:pt x="0" y="0"/>
                  </a:lnTo>
                  <a:lnTo>
                    <a:pt x="203200" y="363284"/>
                  </a:lnTo>
                  <a:lnTo>
                    <a:pt x="2689103" y="363284"/>
                  </a:lnTo>
                  <a:lnTo>
                    <a:pt x="2485903" y="0"/>
                  </a:lnTo>
                  <a:close/>
                </a:path>
              </a:pathLst>
            </a:custGeom>
            <a:solidFill>
              <a:srgbClr val="059BDD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101600" y="-47625"/>
              <a:ext cx="2485903" cy="4109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-1440088" y="0"/>
            <a:ext cx="3509203" cy="1176871"/>
            <a:chOff x="0" y="0"/>
            <a:chExt cx="673888" cy="2260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73888" cy="226000"/>
            </a:xfrm>
            <a:custGeom>
              <a:avLst/>
              <a:gdLst/>
              <a:ahLst/>
              <a:cxnLst/>
              <a:rect l="l" t="t" r="r" b="b"/>
              <a:pathLst>
                <a:path w="673888" h="226000">
                  <a:moveTo>
                    <a:pt x="203200" y="0"/>
                  </a:moveTo>
                  <a:lnTo>
                    <a:pt x="673888" y="0"/>
                  </a:lnTo>
                  <a:lnTo>
                    <a:pt x="470688" y="226000"/>
                  </a:lnTo>
                  <a:lnTo>
                    <a:pt x="0" y="2260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404952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101600" y="-47625"/>
              <a:ext cx="470688" cy="2736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-2670310" y="1292934"/>
            <a:ext cx="3699010" cy="1240526"/>
            <a:chOff x="0" y="0"/>
            <a:chExt cx="673888" cy="2260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73888" cy="226000"/>
            </a:xfrm>
            <a:custGeom>
              <a:avLst/>
              <a:gdLst/>
              <a:ahLst/>
              <a:cxnLst/>
              <a:rect l="l" t="t" r="r" b="b"/>
              <a:pathLst>
                <a:path w="673888" h="226000">
                  <a:moveTo>
                    <a:pt x="203200" y="0"/>
                  </a:moveTo>
                  <a:lnTo>
                    <a:pt x="673888" y="0"/>
                  </a:lnTo>
                  <a:lnTo>
                    <a:pt x="470688" y="226000"/>
                  </a:lnTo>
                  <a:lnTo>
                    <a:pt x="0" y="2260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404952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101600" y="-47625"/>
              <a:ext cx="470688" cy="2736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1897771" y="1197684"/>
            <a:ext cx="7678943" cy="19396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700"/>
              </a:lnSpc>
            </a:pPr>
            <a:r>
              <a:rPr lang="en-US" sz="5400" b="1" dirty="0">
                <a:solidFill>
                  <a:schemeClr val="bg1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Data Dictionary </a:t>
            </a:r>
            <a:endParaRPr lang="en-US" sz="5400" b="1" dirty="0">
              <a:solidFill>
                <a:schemeClr val="bg1"/>
              </a:solidFill>
              <a:latin typeface="Century Gothic Paneuropean Bold" panose="020B0702020202020204"/>
              <a:ea typeface="Century Gothic Paneuropean Bold" panose="020B0702020202020204"/>
              <a:cs typeface="Century Gothic Paneuropean Bold" panose="020B0702020202020204"/>
              <a:sym typeface="Century Gothic Paneuropean Bold" panose="020B0702020202020204"/>
            </a:endParaRPr>
          </a:p>
          <a:p>
            <a:pPr algn="l">
              <a:lnSpc>
                <a:spcPts val="7700"/>
              </a:lnSpc>
            </a:pPr>
            <a:endParaRPr lang="en-US" sz="5500" dirty="0">
              <a:solidFill>
                <a:srgbClr val="FFFFFF"/>
              </a:solidFill>
              <a:latin typeface="League Spartan" panose="00000800000000000000"/>
              <a:ea typeface="League Spartan" panose="00000800000000000000"/>
              <a:cs typeface="League Spartan" panose="00000800000000000000"/>
              <a:sym typeface="League Spartan" panose="00000800000000000000"/>
            </a:endParaRPr>
          </a:p>
        </p:txBody>
      </p:sp>
      <p:grpSp>
        <p:nvGrpSpPr>
          <p:cNvPr id="17" name="Group 17"/>
          <p:cNvGrpSpPr/>
          <p:nvPr/>
        </p:nvGrpSpPr>
        <p:grpSpPr>
          <a:xfrm>
            <a:off x="16398656" y="9453794"/>
            <a:ext cx="4137738" cy="1566197"/>
            <a:chOff x="0" y="0"/>
            <a:chExt cx="1248512" cy="472581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248511" cy="472581"/>
            </a:xfrm>
            <a:custGeom>
              <a:avLst/>
              <a:gdLst/>
              <a:ahLst/>
              <a:cxnLst/>
              <a:rect l="l" t="t" r="r" b="b"/>
              <a:pathLst>
                <a:path w="1248511" h="472581">
                  <a:moveTo>
                    <a:pt x="1045311" y="0"/>
                  </a:moveTo>
                  <a:lnTo>
                    <a:pt x="0" y="0"/>
                  </a:lnTo>
                  <a:lnTo>
                    <a:pt x="203200" y="472581"/>
                  </a:lnTo>
                  <a:lnTo>
                    <a:pt x="1248511" y="472581"/>
                  </a:lnTo>
                  <a:lnTo>
                    <a:pt x="1045311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101600" y="-47625"/>
              <a:ext cx="1045312" cy="5202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5603949" y="9038414"/>
            <a:ext cx="2499511" cy="1535247"/>
            <a:chOff x="0" y="0"/>
            <a:chExt cx="868254" cy="533298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68254" cy="533298"/>
            </a:xfrm>
            <a:custGeom>
              <a:avLst/>
              <a:gdLst/>
              <a:ahLst/>
              <a:cxnLst/>
              <a:rect l="l" t="t" r="r" b="b"/>
              <a:pathLst>
                <a:path w="868254" h="533298">
                  <a:moveTo>
                    <a:pt x="665054" y="0"/>
                  </a:moveTo>
                  <a:lnTo>
                    <a:pt x="0" y="0"/>
                  </a:lnTo>
                  <a:lnTo>
                    <a:pt x="203200" y="533298"/>
                  </a:lnTo>
                  <a:lnTo>
                    <a:pt x="868254" y="533298"/>
                  </a:lnTo>
                  <a:lnTo>
                    <a:pt x="665054" y="0"/>
                  </a:lnTo>
                  <a:close/>
                </a:path>
              </a:pathLst>
            </a:custGeom>
            <a:solidFill>
              <a:srgbClr val="404952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101600" y="-47625"/>
              <a:ext cx="665054" cy="5809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2159430" y="9453794"/>
            <a:ext cx="5060879" cy="1929391"/>
            <a:chOff x="0" y="0"/>
            <a:chExt cx="1438640" cy="548462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438640" cy="548462"/>
            </a:xfrm>
            <a:custGeom>
              <a:avLst/>
              <a:gdLst/>
              <a:ahLst/>
              <a:cxnLst/>
              <a:rect l="l" t="t" r="r" b="b"/>
              <a:pathLst>
                <a:path w="1438640" h="548462">
                  <a:moveTo>
                    <a:pt x="1235440" y="0"/>
                  </a:moveTo>
                  <a:lnTo>
                    <a:pt x="0" y="0"/>
                  </a:lnTo>
                  <a:lnTo>
                    <a:pt x="203200" y="548462"/>
                  </a:lnTo>
                  <a:lnTo>
                    <a:pt x="1438640" y="548462"/>
                  </a:lnTo>
                  <a:lnTo>
                    <a:pt x="123544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101600" y="-47625"/>
              <a:ext cx="1235440" cy="5960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13514695" y="9469112"/>
            <a:ext cx="2089253" cy="7331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20"/>
              </a:lnSpc>
            </a:pPr>
            <a:endParaRPr lang="en-US" sz="4445" dirty="0">
              <a:solidFill>
                <a:srgbClr val="000000"/>
              </a:solidFill>
              <a:latin typeface="Blinker" panose="02000000000000000000"/>
              <a:ea typeface="Blinker" panose="02000000000000000000"/>
              <a:cs typeface="Blinker" panose="02000000000000000000"/>
              <a:sym typeface="Blinker" panose="02000000000000000000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16670690" y="9463472"/>
            <a:ext cx="958037" cy="7123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35"/>
              </a:lnSpc>
            </a:pPr>
            <a:endParaRPr lang="en-US" sz="4165" dirty="0">
              <a:solidFill>
                <a:srgbClr val="FFFFFF"/>
              </a:solidFill>
              <a:latin typeface="League Spartan" panose="00000800000000000000"/>
              <a:ea typeface="League Spartan" panose="00000800000000000000"/>
              <a:cs typeface="League Spartan" panose="00000800000000000000"/>
              <a:sym typeface="League Spartan" panose="0000080000000000000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4473DAF-7ECB-8BE5-275F-AD0C5C36236E}"/>
              </a:ext>
            </a:extLst>
          </p:cNvPr>
          <p:cNvSpPr txBox="1"/>
          <p:nvPr/>
        </p:nvSpPr>
        <p:spPr>
          <a:xfrm>
            <a:off x="6400800" y="2891896"/>
            <a:ext cx="2438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chemeClr val="bg1"/>
                </a:solidFill>
              </a:rPr>
              <a:t>Courses: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1D11EF32-A540-C605-5F01-ADA7B0F114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9180" y="3737836"/>
            <a:ext cx="13495020" cy="5255207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AC5FE7-19B8-53E4-0C9A-C3FB1C9E45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20603A59-764C-6592-2117-D6CFFCCF8D7B}"/>
              </a:ext>
            </a:extLst>
          </p:cNvPr>
          <p:cNvGrpSpPr/>
          <p:nvPr/>
        </p:nvGrpSpPr>
        <p:grpSpPr>
          <a:xfrm>
            <a:off x="-2568674" y="2700996"/>
            <a:ext cx="21227324" cy="7960736"/>
            <a:chOff x="0" y="0"/>
            <a:chExt cx="5590736" cy="2096655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9F71A8E7-75A3-EEAB-99BA-9122410AA48F}"/>
                </a:ext>
              </a:extLst>
            </p:cNvPr>
            <p:cNvSpPr/>
            <p:nvPr/>
          </p:nvSpPr>
          <p:spPr>
            <a:xfrm>
              <a:off x="0" y="0"/>
              <a:ext cx="5590735" cy="2096655"/>
            </a:xfrm>
            <a:custGeom>
              <a:avLst/>
              <a:gdLst/>
              <a:ahLst/>
              <a:cxnLst/>
              <a:rect l="l" t="t" r="r" b="b"/>
              <a:pathLst>
                <a:path w="5590735" h="2096655">
                  <a:moveTo>
                    <a:pt x="0" y="0"/>
                  </a:moveTo>
                  <a:lnTo>
                    <a:pt x="5590735" y="0"/>
                  </a:lnTo>
                  <a:lnTo>
                    <a:pt x="5590735" y="2096655"/>
                  </a:lnTo>
                  <a:lnTo>
                    <a:pt x="0" y="2096655"/>
                  </a:lnTo>
                  <a:close/>
                </a:path>
              </a:pathLst>
            </a:custGeom>
            <a:solidFill>
              <a:srgbClr val="404952"/>
            </a:soli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4419A688-0942-5FCE-EF85-2B6CF75BBCD1}"/>
                </a:ext>
              </a:extLst>
            </p:cNvPr>
            <p:cNvSpPr txBox="1"/>
            <p:nvPr/>
          </p:nvSpPr>
          <p:spPr>
            <a:xfrm>
              <a:off x="0" y="-47625"/>
              <a:ext cx="5590736" cy="21442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>
            <a:extLst>
              <a:ext uri="{FF2B5EF4-FFF2-40B4-BE49-F238E27FC236}">
                <a16:creationId xmlns:a16="http://schemas.microsoft.com/office/drawing/2014/main" id="{0C5B8BD7-5D21-FC85-399A-DF13FD4352DD}"/>
              </a:ext>
            </a:extLst>
          </p:cNvPr>
          <p:cNvGrpSpPr/>
          <p:nvPr/>
        </p:nvGrpSpPr>
        <p:grpSpPr>
          <a:xfrm>
            <a:off x="297658" y="-200693"/>
            <a:ext cx="20238736" cy="2734153"/>
            <a:chOff x="0" y="0"/>
            <a:chExt cx="2689103" cy="363284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15A25155-C588-9D26-C52D-703891824268}"/>
                </a:ext>
              </a:extLst>
            </p:cNvPr>
            <p:cNvSpPr/>
            <p:nvPr/>
          </p:nvSpPr>
          <p:spPr>
            <a:xfrm>
              <a:off x="0" y="0"/>
              <a:ext cx="2689103" cy="363284"/>
            </a:xfrm>
            <a:custGeom>
              <a:avLst/>
              <a:gdLst/>
              <a:ahLst/>
              <a:cxnLst/>
              <a:rect l="l" t="t" r="r" b="b"/>
              <a:pathLst>
                <a:path w="2689103" h="363284">
                  <a:moveTo>
                    <a:pt x="2485903" y="0"/>
                  </a:moveTo>
                  <a:lnTo>
                    <a:pt x="0" y="0"/>
                  </a:lnTo>
                  <a:lnTo>
                    <a:pt x="203200" y="363284"/>
                  </a:lnTo>
                  <a:lnTo>
                    <a:pt x="2689103" y="363284"/>
                  </a:lnTo>
                  <a:lnTo>
                    <a:pt x="2485903" y="0"/>
                  </a:lnTo>
                  <a:close/>
                </a:path>
              </a:pathLst>
            </a:custGeom>
            <a:solidFill>
              <a:srgbClr val="059BDD"/>
            </a:solidFill>
          </p:spPr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75EB4541-0661-DAAC-E6E0-DA1768A977D1}"/>
                </a:ext>
              </a:extLst>
            </p:cNvPr>
            <p:cNvSpPr txBox="1"/>
            <p:nvPr/>
          </p:nvSpPr>
          <p:spPr>
            <a:xfrm>
              <a:off x="101600" y="-47625"/>
              <a:ext cx="2485903" cy="4109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10">
            <a:extLst>
              <a:ext uri="{FF2B5EF4-FFF2-40B4-BE49-F238E27FC236}">
                <a16:creationId xmlns:a16="http://schemas.microsoft.com/office/drawing/2014/main" id="{16672237-5A60-664C-597A-BF0302A69E36}"/>
              </a:ext>
            </a:extLst>
          </p:cNvPr>
          <p:cNvGrpSpPr/>
          <p:nvPr/>
        </p:nvGrpSpPr>
        <p:grpSpPr>
          <a:xfrm>
            <a:off x="-1440088" y="0"/>
            <a:ext cx="3509203" cy="1176871"/>
            <a:chOff x="0" y="0"/>
            <a:chExt cx="673888" cy="226000"/>
          </a:xfrm>
        </p:grpSpPr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A290D358-0798-987F-925F-626C83F261D7}"/>
                </a:ext>
              </a:extLst>
            </p:cNvPr>
            <p:cNvSpPr/>
            <p:nvPr/>
          </p:nvSpPr>
          <p:spPr>
            <a:xfrm>
              <a:off x="0" y="0"/>
              <a:ext cx="673888" cy="226000"/>
            </a:xfrm>
            <a:custGeom>
              <a:avLst/>
              <a:gdLst/>
              <a:ahLst/>
              <a:cxnLst/>
              <a:rect l="l" t="t" r="r" b="b"/>
              <a:pathLst>
                <a:path w="673888" h="226000">
                  <a:moveTo>
                    <a:pt x="203200" y="0"/>
                  </a:moveTo>
                  <a:lnTo>
                    <a:pt x="673888" y="0"/>
                  </a:lnTo>
                  <a:lnTo>
                    <a:pt x="470688" y="226000"/>
                  </a:lnTo>
                  <a:lnTo>
                    <a:pt x="0" y="2260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404952"/>
            </a:solidFill>
          </p:spPr>
        </p:sp>
        <p:sp>
          <p:nvSpPr>
            <p:cNvPr id="12" name="TextBox 12">
              <a:extLst>
                <a:ext uri="{FF2B5EF4-FFF2-40B4-BE49-F238E27FC236}">
                  <a16:creationId xmlns:a16="http://schemas.microsoft.com/office/drawing/2014/main" id="{36A01B0D-FD91-6F5F-32B3-96D13D6B1D58}"/>
                </a:ext>
              </a:extLst>
            </p:cNvPr>
            <p:cNvSpPr txBox="1"/>
            <p:nvPr/>
          </p:nvSpPr>
          <p:spPr>
            <a:xfrm>
              <a:off x="101600" y="-47625"/>
              <a:ext cx="470688" cy="2736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3" name="Group 13">
            <a:extLst>
              <a:ext uri="{FF2B5EF4-FFF2-40B4-BE49-F238E27FC236}">
                <a16:creationId xmlns:a16="http://schemas.microsoft.com/office/drawing/2014/main" id="{20136179-7996-DBD8-1FD1-07152F3D330E}"/>
              </a:ext>
            </a:extLst>
          </p:cNvPr>
          <p:cNvGrpSpPr/>
          <p:nvPr/>
        </p:nvGrpSpPr>
        <p:grpSpPr>
          <a:xfrm>
            <a:off x="-2670310" y="1292934"/>
            <a:ext cx="3699010" cy="1240526"/>
            <a:chOff x="0" y="0"/>
            <a:chExt cx="673888" cy="226000"/>
          </a:xfrm>
        </p:grpSpPr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01979AF8-72AD-67F7-04BE-AA647066067B}"/>
                </a:ext>
              </a:extLst>
            </p:cNvPr>
            <p:cNvSpPr/>
            <p:nvPr/>
          </p:nvSpPr>
          <p:spPr>
            <a:xfrm>
              <a:off x="0" y="0"/>
              <a:ext cx="673888" cy="226000"/>
            </a:xfrm>
            <a:custGeom>
              <a:avLst/>
              <a:gdLst/>
              <a:ahLst/>
              <a:cxnLst/>
              <a:rect l="l" t="t" r="r" b="b"/>
              <a:pathLst>
                <a:path w="673888" h="226000">
                  <a:moveTo>
                    <a:pt x="203200" y="0"/>
                  </a:moveTo>
                  <a:lnTo>
                    <a:pt x="673888" y="0"/>
                  </a:lnTo>
                  <a:lnTo>
                    <a:pt x="470688" y="226000"/>
                  </a:lnTo>
                  <a:lnTo>
                    <a:pt x="0" y="2260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404952"/>
            </a:solidFill>
          </p:spPr>
        </p:sp>
        <p:sp>
          <p:nvSpPr>
            <p:cNvPr id="15" name="TextBox 15">
              <a:extLst>
                <a:ext uri="{FF2B5EF4-FFF2-40B4-BE49-F238E27FC236}">
                  <a16:creationId xmlns:a16="http://schemas.microsoft.com/office/drawing/2014/main" id="{C2CC42E1-B8BD-62C9-EBE7-48148B0E65E5}"/>
                </a:ext>
              </a:extLst>
            </p:cNvPr>
            <p:cNvSpPr txBox="1"/>
            <p:nvPr/>
          </p:nvSpPr>
          <p:spPr>
            <a:xfrm>
              <a:off x="101600" y="-47625"/>
              <a:ext cx="470688" cy="2736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6" name="TextBox 16">
            <a:extLst>
              <a:ext uri="{FF2B5EF4-FFF2-40B4-BE49-F238E27FC236}">
                <a16:creationId xmlns:a16="http://schemas.microsoft.com/office/drawing/2014/main" id="{B3670957-8C5E-F916-FE62-CE9CCB6E08E3}"/>
              </a:ext>
            </a:extLst>
          </p:cNvPr>
          <p:cNvSpPr txBox="1"/>
          <p:nvPr/>
        </p:nvSpPr>
        <p:spPr>
          <a:xfrm>
            <a:off x="1897771" y="1197684"/>
            <a:ext cx="7678943" cy="19396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700"/>
              </a:lnSpc>
            </a:pPr>
            <a:r>
              <a:rPr lang="en-US" sz="5400" b="1" dirty="0">
                <a:solidFill>
                  <a:schemeClr val="bg1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Data Dictionary </a:t>
            </a:r>
            <a:endParaRPr lang="en-US" sz="5400" b="1" dirty="0">
              <a:solidFill>
                <a:schemeClr val="bg1"/>
              </a:solidFill>
              <a:latin typeface="Century Gothic Paneuropean Bold" panose="020B0702020202020204"/>
              <a:ea typeface="Century Gothic Paneuropean Bold" panose="020B0702020202020204"/>
              <a:cs typeface="Century Gothic Paneuropean Bold" panose="020B0702020202020204"/>
              <a:sym typeface="Century Gothic Paneuropean Bold" panose="020B0702020202020204"/>
            </a:endParaRPr>
          </a:p>
          <a:p>
            <a:pPr algn="l">
              <a:lnSpc>
                <a:spcPts val="7700"/>
              </a:lnSpc>
            </a:pPr>
            <a:endParaRPr lang="en-US" sz="5500" dirty="0">
              <a:solidFill>
                <a:srgbClr val="FFFFFF"/>
              </a:solidFill>
              <a:latin typeface="League Spartan" panose="00000800000000000000"/>
              <a:ea typeface="League Spartan" panose="00000800000000000000"/>
              <a:cs typeface="League Spartan" panose="00000800000000000000"/>
              <a:sym typeface="League Spartan" panose="00000800000000000000"/>
            </a:endParaRPr>
          </a:p>
        </p:txBody>
      </p:sp>
      <p:grpSp>
        <p:nvGrpSpPr>
          <p:cNvPr id="17" name="Group 17">
            <a:extLst>
              <a:ext uri="{FF2B5EF4-FFF2-40B4-BE49-F238E27FC236}">
                <a16:creationId xmlns:a16="http://schemas.microsoft.com/office/drawing/2014/main" id="{1F074644-2A6C-041B-AC55-D5459062C968}"/>
              </a:ext>
            </a:extLst>
          </p:cNvPr>
          <p:cNvGrpSpPr/>
          <p:nvPr/>
        </p:nvGrpSpPr>
        <p:grpSpPr>
          <a:xfrm>
            <a:off x="16398656" y="9453794"/>
            <a:ext cx="4137738" cy="1566197"/>
            <a:chOff x="0" y="0"/>
            <a:chExt cx="1248512" cy="472581"/>
          </a:xfrm>
        </p:grpSpPr>
        <p:sp>
          <p:nvSpPr>
            <p:cNvPr id="18" name="Freeform 18">
              <a:extLst>
                <a:ext uri="{FF2B5EF4-FFF2-40B4-BE49-F238E27FC236}">
                  <a16:creationId xmlns:a16="http://schemas.microsoft.com/office/drawing/2014/main" id="{522CEEF2-2ED9-0AC1-7C58-560E42FF959F}"/>
                </a:ext>
              </a:extLst>
            </p:cNvPr>
            <p:cNvSpPr/>
            <p:nvPr/>
          </p:nvSpPr>
          <p:spPr>
            <a:xfrm>
              <a:off x="0" y="0"/>
              <a:ext cx="1248511" cy="472581"/>
            </a:xfrm>
            <a:custGeom>
              <a:avLst/>
              <a:gdLst/>
              <a:ahLst/>
              <a:cxnLst/>
              <a:rect l="l" t="t" r="r" b="b"/>
              <a:pathLst>
                <a:path w="1248511" h="472581">
                  <a:moveTo>
                    <a:pt x="1045311" y="0"/>
                  </a:moveTo>
                  <a:lnTo>
                    <a:pt x="0" y="0"/>
                  </a:lnTo>
                  <a:lnTo>
                    <a:pt x="203200" y="472581"/>
                  </a:lnTo>
                  <a:lnTo>
                    <a:pt x="1248511" y="472581"/>
                  </a:lnTo>
                  <a:lnTo>
                    <a:pt x="1045311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9" name="TextBox 19">
              <a:extLst>
                <a:ext uri="{FF2B5EF4-FFF2-40B4-BE49-F238E27FC236}">
                  <a16:creationId xmlns:a16="http://schemas.microsoft.com/office/drawing/2014/main" id="{3D99CA7A-837B-841F-2802-1921C63826B8}"/>
                </a:ext>
              </a:extLst>
            </p:cNvPr>
            <p:cNvSpPr txBox="1"/>
            <p:nvPr/>
          </p:nvSpPr>
          <p:spPr>
            <a:xfrm>
              <a:off x="101600" y="-47625"/>
              <a:ext cx="1045312" cy="5202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0" name="Group 20">
            <a:extLst>
              <a:ext uri="{FF2B5EF4-FFF2-40B4-BE49-F238E27FC236}">
                <a16:creationId xmlns:a16="http://schemas.microsoft.com/office/drawing/2014/main" id="{13340316-FEC2-99D0-5BCF-FA12D468BD05}"/>
              </a:ext>
            </a:extLst>
          </p:cNvPr>
          <p:cNvGrpSpPr/>
          <p:nvPr/>
        </p:nvGrpSpPr>
        <p:grpSpPr>
          <a:xfrm>
            <a:off x="15603949" y="9038414"/>
            <a:ext cx="2499511" cy="1535247"/>
            <a:chOff x="0" y="0"/>
            <a:chExt cx="868254" cy="533298"/>
          </a:xfrm>
        </p:grpSpPr>
        <p:sp>
          <p:nvSpPr>
            <p:cNvPr id="21" name="Freeform 21">
              <a:extLst>
                <a:ext uri="{FF2B5EF4-FFF2-40B4-BE49-F238E27FC236}">
                  <a16:creationId xmlns:a16="http://schemas.microsoft.com/office/drawing/2014/main" id="{69075B96-6F8B-AE51-E94F-8570E23C9346}"/>
                </a:ext>
              </a:extLst>
            </p:cNvPr>
            <p:cNvSpPr/>
            <p:nvPr/>
          </p:nvSpPr>
          <p:spPr>
            <a:xfrm>
              <a:off x="0" y="0"/>
              <a:ext cx="868254" cy="533298"/>
            </a:xfrm>
            <a:custGeom>
              <a:avLst/>
              <a:gdLst/>
              <a:ahLst/>
              <a:cxnLst/>
              <a:rect l="l" t="t" r="r" b="b"/>
              <a:pathLst>
                <a:path w="868254" h="533298">
                  <a:moveTo>
                    <a:pt x="665054" y="0"/>
                  </a:moveTo>
                  <a:lnTo>
                    <a:pt x="0" y="0"/>
                  </a:lnTo>
                  <a:lnTo>
                    <a:pt x="203200" y="533298"/>
                  </a:lnTo>
                  <a:lnTo>
                    <a:pt x="868254" y="533298"/>
                  </a:lnTo>
                  <a:lnTo>
                    <a:pt x="665054" y="0"/>
                  </a:lnTo>
                  <a:close/>
                </a:path>
              </a:pathLst>
            </a:custGeom>
            <a:solidFill>
              <a:srgbClr val="404952"/>
            </a:solidFill>
          </p:spPr>
        </p:sp>
        <p:sp>
          <p:nvSpPr>
            <p:cNvPr id="22" name="TextBox 22">
              <a:extLst>
                <a:ext uri="{FF2B5EF4-FFF2-40B4-BE49-F238E27FC236}">
                  <a16:creationId xmlns:a16="http://schemas.microsoft.com/office/drawing/2014/main" id="{F3079A9D-8F43-1534-E888-603B6665E5E5}"/>
                </a:ext>
              </a:extLst>
            </p:cNvPr>
            <p:cNvSpPr txBox="1"/>
            <p:nvPr/>
          </p:nvSpPr>
          <p:spPr>
            <a:xfrm>
              <a:off x="101600" y="-47625"/>
              <a:ext cx="665054" cy="5809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3" name="Group 23">
            <a:extLst>
              <a:ext uri="{FF2B5EF4-FFF2-40B4-BE49-F238E27FC236}">
                <a16:creationId xmlns:a16="http://schemas.microsoft.com/office/drawing/2014/main" id="{88BD57A2-0D17-09AD-A10E-C3EE2EE12F9D}"/>
              </a:ext>
            </a:extLst>
          </p:cNvPr>
          <p:cNvGrpSpPr/>
          <p:nvPr/>
        </p:nvGrpSpPr>
        <p:grpSpPr>
          <a:xfrm>
            <a:off x="12159430" y="9453794"/>
            <a:ext cx="5060879" cy="1929391"/>
            <a:chOff x="0" y="0"/>
            <a:chExt cx="1438640" cy="548462"/>
          </a:xfrm>
        </p:grpSpPr>
        <p:sp>
          <p:nvSpPr>
            <p:cNvPr id="24" name="Freeform 24">
              <a:extLst>
                <a:ext uri="{FF2B5EF4-FFF2-40B4-BE49-F238E27FC236}">
                  <a16:creationId xmlns:a16="http://schemas.microsoft.com/office/drawing/2014/main" id="{925C6BA6-DF57-77A4-B40F-2851E189475C}"/>
                </a:ext>
              </a:extLst>
            </p:cNvPr>
            <p:cNvSpPr/>
            <p:nvPr/>
          </p:nvSpPr>
          <p:spPr>
            <a:xfrm>
              <a:off x="0" y="0"/>
              <a:ext cx="1438640" cy="548462"/>
            </a:xfrm>
            <a:custGeom>
              <a:avLst/>
              <a:gdLst/>
              <a:ahLst/>
              <a:cxnLst/>
              <a:rect l="l" t="t" r="r" b="b"/>
              <a:pathLst>
                <a:path w="1438640" h="548462">
                  <a:moveTo>
                    <a:pt x="1235440" y="0"/>
                  </a:moveTo>
                  <a:lnTo>
                    <a:pt x="0" y="0"/>
                  </a:lnTo>
                  <a:lnTo>
                    <a:pt x="203200" y="548462"/>
                  </a:lnTo>
                  <a:lnTo>
                    <a:pt x="1438640" y="548462"/>
                  </a:lnTo>
                  <a:lnTo>
                    <a:pt x="123544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5" name="TextBox 25">
              <a:extLst>
                <a:ext uri="{FF2B5EF4-FFF2-40B4-BE49-F238E27FC236}">
                  <a16:creationId xmlns:a16="http://schemas.microsoft.com/office/drawing/2014/main" id="{6538B9AC-C8CB-6ED0-E4D2-907B071BD6A9}"/>
                </a:ext>
              </a:extLst>
            </p:cNvPr>
            <p:cNvSpPr txBox="1"/>
            <p:nvPr/>
          </p:nvSpPr>
          <p:spPr>
            <a:xfrm>
              <a:off x="101600" y="-47625"/>
              <a:ext cx="1235440" cy="5960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6" name="TextBox 26">
            <a:extLst>
              <a:ext uri="{FF2B5EF4-FFF2-40B4-BE49-F238E27FC236}">
                <a16:creationId xmlns:a16="http://schemas.microsoft.com/office/drawing/2014/main" id="{AE604524-3491-8AF8-B27C-87E8BE6823F2}"/>
              </a:ext>
            </a:extLst>
          </p:cNvPr>
          <p:cNvSpPr txBox="1"/>
          <p:nvPr/>
        </p:nvSpPr>
        <p:spPr>
          <a:xfrm>
            <a:off x="13514695" y="9469112"/>
            <a:ext cx="2089253" cy="7331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20"/>
              </a:lnSpc>
            </a:pPr>
            <a:endParaRPr lang="en-US" sz="4445" dirty="0">
              <a:solidFill>
                <a:srgbClr val="000000"/>
              </a:solidFill>
              <a:latin typeface="Blinker" panose="02000000000000000000"/>
              <a:ea typeface="Blinker" panose="02000000000000000000"/>
              <a:cs typeface="Blinker" panose="02000000000000000000"/>
              <a:sym typeface="Blinker" panose="02000000000000000000"/>
            </a:endParaRPr>
          </a:p>
        </p:txBody>
      </p:sp>
      <p:sp>
        <p:nvSpPr>
          <p:cNvPr id="27" name="TextBox 27">
            <a:extLst>
              <a:ext uri="{FF2B5EF4-FFF2-40B4-BE49-F238E27FC236}">
                <a16:creationId xmlns:a16="http://schemas.microsoft.com/office/drawing/2014/main" id="{D3D0BDF2-D733-FDD3-2EE1-F911EEBDD797}"/>
              </a:ext>
            </a:extLst>
          </p:cNvPr>
          <p:cNvSpPr txBox="1"/>
          <p:nvPr/>
        </p:nvSpPr>
        <p:spPr>
          <a:xfrm>
            <a:off x="16670690" y="9463472"/>
            <a:ext cx="958037" cy="7123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35"/>
              </a:lnSpc>
            </a:pPr>
            <a:endParaRPr lang="en-US" sz="4165" dirty="0">
              <a:solidFill>
                <a:srgbClr val="FFFFFF"/>
              </a:solidFill>
              <a:latin typeface="League Spartan" panose="00000800000000000000"/>
              <a:ea typeface="League Spartan" panose="00000800000000000000"/>
              <a:cs typeface="League Spartan" panose="00000800000000000000"/>
              <a:sym typeface="League Spartan" panose="0000080000000000000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D11BC69-4604-E1FC-0DBB-220273468DD6}"/>
              </a:ext>
            </a:extLst>
          </p:cNvPr>
          <p:cNvSpPr txBox="1"/>
          <p:nvPr/>
        </p:nvSpPr>
        <p:spPr>
          <a:xfrm>
            <a:off x="6400800" y="2891896"/>
            <a:ext cx="2438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chemeClr val="bg1"/>
                </a:solidFill>
              </a:rPr>
              <a:t>Lecture: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C5EA0B91-95F8-7541-76F9-66FDEEF6C4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4514105"/>
            <a:ext cx="13487400" cy="421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3413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F845E8-D2F7-3BFD-9B76-2962A0D91B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B77506A7-A841-81CA-EEE8-1153480725A3}"/>
              </a:ext>
            </a:extLst>
          </p:cNvPr>
          <p:cNvGrpSpPr/>
          <p:nvPr/>
        </p:nvGrpSpPr>
        <p:grpSpPr>
          <a:xfrm>
            <a:off x="-2568674" y="2700996"/>
            <a:ext cx="21227324" cy="7960736"/>
            <a:chOff x="0" y="0"/>
            <a:chExt cx="5590736" cy="2096655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207082AA-9F08-CB96-CD36-24318AC3BFCE}"/>
                </a:ext>
              </a:extLst>
            </p:cNvPr>
            <p:cNvSpPr/>
            <p:nvPr/>
          </p:nvSpPr>
          <p:spPr>
            <a:xfrm>
              <a:off x="0" y="0"/>
              <a:ext cx="5590735" cy="2096655"/>
            </a:xfrm>
            <a:custGeom>
              <a:avLst/>
              <a:gdLst/>
              <a:ahLst/>
              <a:cxnLst/>
              <a:rect l="l" t="t" r="r" b="b"/>
              <a:pathLst>
                <a:path w="5590735" h="2096655">
                  <a:moveTo>
                    <a:pt x="0" y="0"/>
                  </a:moveTo>
                  <a:lnTo>
                    <a:pt x="5590735" y="0"/>
                  </a:lnTo>
                  <a:lnTo>
                    <a:pt x="5590735" y="2096655"/>
                  </a:lnTo>
                  <a:lnTo>
                    <a:pt x="0" y="2096655"/>
                  </a:lnTo>
                  <a:close/>
                </a:path>
              </a:pathLst>
            </a:custGeom>
            <a:solidFill>
              <a:srgbClr val="404952"/>
            </a:soli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117A681E-100E-93FA-2FEB-C2F89538E0D8}"/>
                </a:ext>
              </a:extLst>
            </p:cNvPr>
            <p:cNvSpPr txBox="1"/>
            <p:nvPr/>
          </p:nvSpPr>
          <p:spPr>
            <a:xfrm>
              <a:off x="0" y="-47625"/>
              <a:ext cx="5590736" cy="21442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>
            <a:extLst>
              <a:ext uri="{FF2B5EF4-FFF2-40B4-BE49-F238E27FC236}">
                <a16:creationId xmlns:a16="http://schemas.microsoft.com/office/drawing/2014/main" id="{D2B8942C-F7DB-B01C-6745-001AB3CA9F3B}"/>
              </a:ext>
            </a:extLst>
          </p:cNvPr>
          <p:cNvGrpSpPr/>
          <p:nvPr/>
        </p:nvGrpSpPr>
        <p:grpSpPr>
          <a:xfrm>
            <a:off x="297658" y="-200693"/>
            <a:ext cx="20238736" cy="2734153"/>
            <a:chOff x="0" y="0"/>
            <a:chExt cx="2689103" cy="363284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5E6B9CD6-E2E1-9A29-5A54-D467F47E2B63}"/>
                </a:ext>
              </a:extLst>
            </p:cNvPr>
            <p:cNvSpPr/>
            <p:nvPr/>
          </p:nvSpPr>
          <p:spPr>
            <a:xfrm>
              <a:off x="0" y="0"/>
              <a:ext cx="2689103" cy="363284"/>
            </a:xfrm>
            <a:custGeom>
              <a:avLst/>
              <a:gdLst/>
              <a:ahLst/>
              <a:cxnLst/>
              <a:rect l="l" t="t" r="r" b="b"/>
              <a:pathLst>
                <a:path w="2689103" h="363284">
                  <a:moveTo>
                    <a:pt x="2485903" y="0"/>
                  </a:moveTo>
                  <a:lnTo>
                    <a:pt x="0" y="0"/>
                  </a:lnTo>
                  <a:lnTo>
                    <a:pt x="203200" y="363284"/>
                  </a:lnTo>
                  <a:lnTo>
                    <a:pt x="2689103" y="363284"/>
                  </a:lnTo>
                  <a:lnTo>
                    <a:pt x="2485903" y="0"/>
                  </a:lnTo>
                  <a:close/>
                </a:path>
              </a:pathLst>
            </a:custGeom>
            <a:solidFill>
              <a:srgbClr val="059BDD"/>
            </a:solidFill>
          </p:spPr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EE772A22-70D7-8C63-F551-35CF82F0F364}"/>
                </a:ext>
              </a:extLst>
            </p:cNvPr>
            <p:cNvSpPr txBox="1"/>
            <p:nvPr/>
          </p:nvSpPr>
          <p:spPr>
            <a:xfrm>
              <a:off x="101600" y="-47625"/>
              <a:ext cx="2485903" cy="4109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10">
            <a:extLst>
              <a:ext uri="{FF2B5EF4-FFF2-40B4-BE49-F238E27FC236}">
                <a16:creationId xmlns:a16="http://schemas.microsoft.com/office/drawing/2014/main" id="{CDC2A0B3-7AE4-1880-9909-AE21004AF4C4}"/>
              </a:ext>
            </a:extLst>
          </p:cNvPr>
          <p:cNvGrpSpPr/>
          <p:nvPr/>
        </p:nvGrpSpPr>
        <p:grpSpPr>
          <a:xfrm>
            <a:off x="-1440088" y="0"/>
            <a:ext cx="3509203" cy="1176871"/>
            <a:chOff x="0" y="0"/>
            <a:chExt cx="673888" cy="226000"/>
          </a:xfrm>
        </p:grpSpPr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FE1AA29B-AF13-A46F-CF56-72DC7E6E77E0}"/>
                </a:ext>
              </a:extLst>
            </p:cNvPr>
            <p:cNvSpPr/>
            <p:nvPr/>
          </p:nvSpPr>
          <p:spPr>
            <a:xfrm>
              <a:off x="0" y="0"/>
              <a:ext cx="673888" cy="226000"/>
            </a:xfrm>
            <a:custGeom>
              <a:avLst/>
              <a:gdLst/>
              <a:ahLst/>
              <a:cxnLst/>
              <a:rect l="l" t="t" r="r" b="b"/>
              <a:pathLst>
                <a:path w="673888" h="226000">
                  <a:moveTo>
                    <a:pt x="203200" y="0"/>
                  </a:moveTo>
                  <a:lnTo>
                    <a:pt x="673888" y="0"/>
                  </a:lnTo>
                  <a:lnTo>
                    <a:pt x="470688" y="226000"/>
                  </a:lnTo>
                  <a:lnTo>
                    <a:pt x="0" y="2260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404952"/>
            </a:solidFill>
          </p:spPr>
        </p:sp>
        <p:sp>
          <p:nvSpPr>
            <p:cNvPr id="12" name="TextBox 12">
              <a:extLst>
                <a:ext uri="{FF2B5EF4-FFF2-40B4-BE49-F238E27FC236}">
                  <a16:creationId xmlns:a16="http://schemas.microsoft.com/office/drawing/2014/main" id="{F38E2B54-9A84-709D-85FB-8178492040B8}"/>
                </a:ext>
              </a:extLst>
            </p:cNvPr>
            <p:cNvSpPr txBox="1"/>
            <p:nvPr/>
          </p:nvSpPr>
          <p:spPr>
            <a:xfrm>
              <a:off x="101600" y="-47625"/>
              <a:ext cx="470688" cy="2736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3" name="Group 13">
            <a:extLst>
              <a:ext uri="{FF2B5EF4-FFF2-40B4-BE49-F238E27FC236}">
                <a16:creationId xmlns:a16="http://schemas.microsoft.com/office/drawing/2014/main" id="{2DA09293-9E50-D846-70A2-37A363F96CEE}"/>
              </a:ext>
            </a:extLst>
          </p:cNvPr>
          <p:cNvGrpSpPr/>
          <p:nvPr/>
        </p:nvGrpSpPr>
        <p:grpSpPr>
          <a:xfrm>
            <a:off x="-2670310" y="1292934"/>
            <a:ext cx="3699010" cy="1240526"/>
            <a:chOff x="0" y="0"/>
            <a:chExt cx="673888" cy="226000"/>
          </a:xfrm>
        </p:grpSpPr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617A5341-8119-7C7D-0D34-0E0350BDB6C1}"/>
                </a:ext>
              </a:extLst>
            </p:cNvPr>
            <p:cNvSpPr/>
            <p:nvPr/>
          </p:nvSpPr>
          <p:spPr>
            <a:xfrm>
              <a:off x="0" y="0"/>
              <a:ext cx="673888" cy="226000"/>
            </a:xfrm>
            <a:custGeom>
              <a:avLst/>
              <a:gdLst/>
              <a:ahLst/>
              <a:cxnLst/>
              <a:rect l="l" t="t" r="r" b="b"/>
              <a:pathLst>
                <a:path w="673888" h="226000">
                  <a:moveTo>
                    <a:pt x="203200" y="0"/>
                  </a:moveTo>
                  <a:lnTo>
                    <a:pt x="673888" y="0"/>
                  </a:lnTo>
                  <a:lnTo>
                    <a:pt x="470688" y="226000"/>
                  </a:lnTo>
                  <a:lnTo>
                    <a:pt x="0" y="2260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404952"/>
            </a:solidFill>
          </p:spPr>
        </p:sp>
        <p:sp>
          <p:nvSpPr>
            <p:cNvPr id="15" name="TextBox 15">
              <a:extLst>
                <a:ext uri="{FF2B5EF4-FFF2-40B4-BE49-F238E27FC236}">
                  <a16:creationId xmlns:a16="http://schemas.microsoft.com/office/drawing/2014/main" id="{2951D0EF-C086-1842-8463-3B21AF863AD6}"/>
                </a:ext>
              </a:extLst>
            </p:cNvPr>
            <p:cNvSpPr txBox="1"/>
            <p:nvPr/>
          </p:nvSpPr>
          <p:spPr>
            <a:xfrm>
              <a:off x="101600" y="-47625"/>
              <a:ext cx="470688" cy="2736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6" name="TextBox 16">
            <a:extLst>
              <a:ext uri="{FF2B5EF4-FFF2-40B4-BE49-F238E27FC236}">
                <a16:creationId xmlns:a16="http://schemas.microsoft.com/office/drawing/2014/main" id="{296A32A4-5256-DC3D-94BF-908CE6528769}"/>
              </a:ext>
            </a:extLst>
          </p:cNvPr>
          <p:cNvSpPr txBox="1"/>
          <p:nvPr/>
        </p:nvSpPr>
        <p:spPr>
          <a:xfrm>
            <a:off x="1897771" y="1197684"/>
            <a:ext cx="7678943" cy="19396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700"/>
              </a:lnSpc>
            </a:pPr>
            <a:r>
              <a:rPr lang="en-US" sz="5400" b="1" dirty="0">
                <a:solidFill>
                  <a:schemeClr val="bg1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Data Dictionary </a:t>
            </a:r>
            <a:endParaRPr lang="en-US" sz="5400" b="1" dirty="0">
              <a:solidFill>
                <a:schemeClr val="bg1"/>
              </a:solidFill>
              <a:latin typeface="Century Gothic Paneuropean Bold" panose="020B0702020202020204"/>
              <a:ea typeface="Century Gothic Paneuropean Bold" panose="020B0702020202020204"/>
              <a:cs typeface="Century Gothic Paneuropean Bold" panose="020B0702020202020204"/>
              <a:sym typeface="Century Gothic Paneuropean Bold" panose="020B0702020202020204"/>
            </a:endParaRPr>
          </a:p>
          <a:p>
            <a:pPr algn="l">
              <a:lnSpc>
                <a:spcPts val="7700"/>
              </a:lnSpc>
            </a:pPr>
            <a:endParaRPr lang="en-US" sz="5500" dirty="0">
              <a:solidFill>
                <a:srgbClr val="FFFFFF"/>
              </a:solidFill>
              <a:latin typeface="League Spartan" panose="00000800000000000000"/>
              <a:ea typeface="League Spartan" panose="00000800000000000000"/>
              <a:cs typeface="League Spartan" panose="00000800000000000000"/>
              <a:sym typeface="League Spartan" panose="00000800000000000000"/>
            </a:endParaRPr>
          </a:p>
        </p:txBody>
      </p:sp>
      <p:grpSp>
        <p:nvGrpSpPr>
          <p:cNvPr id="17" name="Group 17">
            <a:extLst>
              <a:ext uri="{FF2B5EF4-FFF2-40B4-BE49-F238E27FC236}">
                <a16:creationId xmlns:a16="http://schemas.microsoft.com/office/drawing/2014/main" id="{F83EB72A-08C6-D1B0-E6DB-F122584C7F5C}"/>
              </a:ext>
            </a:extLst>
          </p:cNvPr>
          <p:cNvGrpSpPr/>
          <p:nvPr/>
        </p:nvGrpSpPr>
        <p:grpSpPr>
          <a:xfrm>
            <a:off x="16398656" y="9453794"/>
            <a:ext cx="4137738" cy="1566197"/>
            <a:chOff x="0" y="0"/>
            <a:chExt cx="1248512" cy="472581"/>
          </a:xfrm>
        </p:grpSpPr>
        <p:sp>
          <p:nvSpPr>
            <p:cNvPr id="18" name="Freeform 18">
              <a:extLst>
                <a:ext uri="{FF2B5EF4-FFF2-40B4-BE49-F238E27FC236}">
                  <a16:creationId xmlns:a16="http://schemas.microsoft.com/office/drawing/2014/main" id="{7B1E92E4-EAD8-42D8-DCC7-FAD6C60408AF}"/>
                </a:ext>
              </a:extLst>
            </p:cNvPr>
            <p:cNvSpPr/>
            <p:nvPr/>
          </p:nvSpPr>
          <p:spPr>
            <a:xfrm>
              <a:off x="0" y="0"/>
              <a:ext cx="1248511" cy="472581"/>
            </a:xfrm>
            <a:custGeom>
              <a:avLst/>
              <a:gdLst/>
              <a:ahLst/>
              <a:cxnLst/>
              <a:rect l="l" t="t" r="r" b="b"/>
              <a:pathLst>
                <a:path w="1248511" h="472581">
                  <a:moveTo>
                    <a:pt x="1045311" y="0"/>
                  </a:moveTo>
                  <a:lnTo>
                    <a:pt x="0" y="0"/>
                  </a:lnTo>
                  <a:lnTo>
                    <a:pt x="203200" y="472581"/>
                  </a:lnTo>
                  <a:lnTo>
                    <a:pt x="1248511" y="472581"/>
                  </a:lnTo>
                  <a:lnTo>
                    <a:pt x="1045311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9" name="TextBox 19">
              <a:extLst>
                <a:ext uri="{FF2B5EF4-FFF2-40B4-BE49-F238E27FC236}">
                  <a16:creationId xmlns:a16="http://schemas.microsoft.com/office/drawing/2014/main" id="{963D90A2-45FB-CD51-4459-E2E8F1547B9D}"/>
                </a:ext>
              </a:extLst>
            </p:cNvPr>
            <p:cNvSpPr txBox="1"/>
            <p:nvPr/>
          </p:nvSpPr>
          <p:spPr>
            <a:xfrm>
              <a:off x="101600" y="-47625"/>
              <a:ext cx="1045312" cy="5202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0" name="Group 20">
            <a:extLst>
              <a:ext uri="{FF2B5EF4-FFF2-40B4-BE49-F238E27FC236}">
                <a16:creationId xmlns:a16="http://schemas.microsoft.com/office/drawing/2014/main" id="{C3D7DB26-8883-EAAD-4D30-2292E0D691E7}"/>
              </a:ext>
            </a:extLst>
          </p:cNvPr>
          <p:cNvGrpSpPr/>
          <p:nvPr/>
        </p:nvGrpSpPr>
        <p:grpSpPr>
          <a:xfrm>
            <a:off x="15603949" y="9038414"/>
            <a:ext cx="2499511" cy="1535247"/>
            <a:chOff x="0" y="0"/>
            <a:chExt cx="868254" cy="533298"/>
          </a:xfrm>
        </p:grpSpPr>
        <p:sp>
          <p:nvSpPr>
            <p:cNvPr id="21" name="Freeform 21">
              <a:extLst>
                <a:ext uri="{FF2B5EF4-FFF2-40B4-BE49-F238E27FC236}">
                  <a16:creationId xmlns:a16="http://schemas.microsoft.com/office/drawing/2014/main" id="{D1B96D06-5B9E-8670-2BD6-221D9257691E}"/>
                </a:ext>
              </a:extLst>
            </p:cNvPr>
            <p:cNvSpPr/>
            <p:nvPr/>
          </p:nvSpPr>
          <p:spPr>
            <a:xfrm>
              <a:off x="0" y="0"/>
              <a:ext cx="868254" cy="533298"/>
            </a:xfrm>
            <a:custGeom>
              <a:avLst/>
              <a:gdLst/>
              <a:ahLst/>
              <a:cxnLst/>
              <a:rect l="l" t="t" r="r" b="b"/>
              <a:pathLst>
                <a:path w="868254" h="533298">
                  <a:moveTo>
                    <a:pt x="665054" y="0"/>
                  </a:moveTo>
                  <a:lnTo>
                    <a:pt x="0" y="0"/>
                  </a:lnTo>
                  <a:lnTo>
                    <a:pt x="203200" y="533298"/>
                  </a:lnTo>
                  <a:lnTo>
                    <a:pt x="868254" y="533298"/>
                  </a:lnTo>
                  <a:lnTo>
                    <a:pt x="665054" y="0"/>
                  </a:lnTo>
                  <a:close/>
                </a:path>
              </a:pathLst>
            </a:custGeom>
            <a:solidFill>
              <a:srgbClr val="404952"/>
            </a:solidFill>
          </p:spPr>
        </p:sp>
        <p:sp>
          <p:nvSpPr>
            <p:cNvPr id="22" name="TextBox 22">
              <a:extLst>
                <a:ext uri="{FF2B5EF4-FFF2-40B4-BE49-F238E27FC236}">
                  <a16:creationId xmlns:a16="http://schemas.microsoft.com/office/drawing/2014/main" id="{2A4C6160-4BEE-7F29-2D24-9B571EF60B84}"/>
                </a:ext>
              </a:extLst>
            </p:cNvPr>
            <p:cNvSpPr txBox="1"/>
            <p:nvPr/>
          </p:nvSpPr>
          <p:spPr>
            <a:xfrm>
              <a:off x="101600" y="-47625"/>
              <a:ext cx="665054" cy="5809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3" name="Group 23">
            <a:extLst>
              <a:ext uri="{FF2B5EF4-FFF2-40B4-BE49-F238E27FC236}">
                <a16:creationId xmlns:a16="http://schemas.microsoft.com/office/drawing/2014/main" id="{052EA500-0AE6-612F-BC32-FB62DC600E6B}"/>
              </a:ext>
            </a:extLst>
          </p:cNvPr>
          <p:cNvGrpSpPr/>
          <p:nvPr/>
        </p:nvGrpSpPr>
        <p:grpSpPr>
          <a:xfrm>
            <a:off x="12159430" y="9453794"/>
            <a:ext cx="5060879" cy="1929391"/>
            <a:chOff x="0" y="0"/>
            <a:chExt cx="1438640" cy="548462"/>
          </a:xfrm>
        </p:grpSpPr>
        <p:sp>
          <p:nvSpPr>
            <p:cNvPr id="24" name="Freeform 24">
              <a:extLst>
                <a:ext uri="{FF2B5EF4-FFF2-40B4-BE49-F238E27FC236}">
                  <a16:creationId xmlns:a16="http://schemas.microsoft.com/office/drawing/2014/main" id="{2DF7062C-2B5B-44ED-56F2-1DB64D88AD2B}"/>
                </a:ext>
              </a:extLst>
            </p:cNvPr>
            <p:cNvSpPr/>
            <p:nvPr/>
          </p:nvSpPr>
          <p:spPr>
            <a:xfrm>
              <a:off x="0" y="0"/>
              <a:ext cx="1438640" cy="548462"/>
            </a:xfrm>
            <a:custGeom>
              <a:avLst/>
              <a:gdLst/>
              <a:ahLst/>
              <a:cxnLst/>
              <a:rect l="l" t="t" r="r" b="b"/>
              <a:pathLst>
                <a:path w="1438640" h="548462">
                  <a:moveTo>
                    <a:pt x="1235440" y="0"/>
                  </a:moveTo>
                  <a:lnTo>
                    <a:pt x="0" y="0"/>
                  </a:lnTo>
                  <a:lnTo>
                    <a:pt x="203200" y="548462"/>
                  </a:lnTo>
                  <a:lnTo>
                    <a:pt x="1438640" y="548462"/>
                  </a:lnTo>
                  <a:lnTo>
                    <a:pt x="123544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5" name="TextBox 25">
              <a:extLst>
                <a:ext uri="{FF2B5EF4-FFF2-40B4-BE49-F238E27FC236}">
                  <a16:creationId xmlns:a16="http://schemas.microsoft.com/office/drawing/2014/main" id="{5456EBFE-612B-1632-48C4-C13B4C8973B6}"/>
                </a:ext>
              </a:extLst>
            </p:cNvPr>
            <p:cNvSpPr txBox="1"/>
            <p:nvPr/>
          </p:nvSpPr>
          <p:spPr>
            <a:xfrm>
              <a:off x="101600" y="-47625"/>
              <a:ext cx="1235440" cy="5960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6" name="TextBox 26">
            <a:extLst>
              <a:ext uri="{FF2B5EF4-FFF2-40B4-BE49-F238E27FC236}">
                <a16:creationId xmlns:a16="http://schemas.microsoft.com/office/drawing/2014/main" id="{F2BA49ED-76B8-D7AA-0C7D-1EAED4A01963}"/>
              </a:ext>
            </a:extLst>
          </p:cNvPr>
          <p:cNvSpPr txBox="1"/>
          <p:nvPr/>
        </p:nvSpPr>
        <p:spPr>
          <a:xfrm>
            <a:off x="13514695" y="9469112"/>
            <a:ext cx="2089253" cy="7331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20"/>
              </a:lnSpc>
            </a:pPr>
            <a:endParaRPr lang="en-US" sz="4445" dirty="0">
              <a:solidFill>
                <a:srgbClr val="000000"/>
              </a:solidFill>
              <a:latin typeface="Blinker" panose="02000000000000000000"/>
              <a:ea typeface="Blinker" panose="02000000000000000000"/>
              <a:cs typeface="Blinker" panose="02000000000000000000"/>
              <a:sym typeface="Blinker" panose="02000000000000000000"/>
            </a:endParaRPr>
          </a:p>
        </p:txBody>
      </p:sp>
      <p:sp>
        <p:nvSpPr>
          <p:cNvPr id="27" name="TextBox 27">
            <a:extLst>
              <a:ext uri="{FF2B5EF4-FFF2-40B4-BE49-F238E27FC236}">
                <a16:creationId xmlns:a16="http://schemas.microsoft.com/office/drawing/2014/main" id="{09B2844D-2150-DD8A-BCFD-421A764105A2}"/>
              </a:ext>
            </a:extLst>
          </p:cNvPr>
          <p:cNvSpPr txBox="1"/>
          <p:nvPr/>
        </p:nvSpPr>
        <p:spPr>
          <a:xfrm>
            <a:off x="16670690" y="9463472"/>
            <a:ext cx="958037" cy="7123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35"/>
              </a:lnSpc>
            </a:pPr>
            <a:endParaRPr lang="en-US" sz="4165" dirty="0">
              <a:solidFill>
                <a:srgbClr val="FFFFFF"/>
              </a:solidFill>
              <a:latin typeface="League Spartan" panose="00000800000000000000"/>
              <a:ea typeface="League Spartan" panose="00000800000000000000"/>
              <a:cs typeface="League Spartan" panose="00000800000000000000"/>
              <a:sym typeface="League Spartan" panose="0000080000000000000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319EE39-A9B7-28F3-49C0-954BD4564772}"/>
              </a:ext>
            </a:extLst>
          </p:cNvPr>
          <p:cNvSpPr txBox="1"/>
          <p:nvPr/>
        </p:nvSpPr>
        <p:spPr>
          <a:xfrm>
            <a:off x="6400799" y="2891896"/>
            <a:ext cx="460267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 err="1">
                <a:solidFill>
                  <a:schemeClr val="bg1"/>
                </a:solidFill>
              </a:rPr>
              <a:t>coursepurchases</a:t>
            </a:r>
            <a:endParaRPr lang="en-IN" sz="2800" dirty="0">
              <a:solidFill>
                <a:schemeClr val="bg1"/>
              </a:solidFill>
            </a:endParaRPr>
          </a:p>
          <a:p>
            <a:endParaRPr lang="en-IN" sz="2800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7D1E48-FF73-054F-254A-B817D6A43C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80772" y="2543138"/>
            <a:ext cx="4828450" cy="5688061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76E28B16-D781-039F-7A09-5539D660D3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9352290"/>
              </p:ext>
            </p:extLst>
          </p:nvPr>
        </p:nvGraphicFramePr>
        <p:xfrm>
          <a:off x="708698" y="3846002"/>
          <a:ext cx="11872068" cy="5876577"/>
        </p:xfrm>
        <a:graphic>
          <a:graphicData uri="http://schemas.openxmlformats.org/drawingml/2006/table">
            <a:tbl>
              <a:tblPr firstRow="1" bandRow="1"/>
              <a:tblGrid>
                <a:gridCol w="3957356">
                  <a:extLst>
                    <a:ext uri="{9D8B030D-6E8A-4147-A177-3AD203B41FA5}">
                      <a16:colId xmlns:a16="http://schemas.microsoft.com/office/drawing/2014/main" val="1306237892"/>
                    </a:ext>
                  </a:extLst>
                </a:gridCol>
                <a:gridCol w="3957356">
                  <a:extLst>
                    <a:ext uri="{9D8B030D-6E8A-4147-A177-3AD203B41FA5}">
                      <a16:colId xmlns:a16="http://schemas.microsoft.com/office/drawing/2014/main" val="3379751857"/>
                    </a:ext>
                  </a:extLst>
                </a:gridCol>
                <a:gridCol w="3957356">
                  <a:extLst>
                    <a:ext uri="{9D8B030D-6E8A-4147-A177-3AD203B41FA5}">
                      <a16:colId xmlns:a16="http://schemas.microsoft.com/office/drawing/2014/main" val="4054009339"/>
                    </a:ext>
                  </a:extLst>
                </a:gridCol>
              </a:tblGrid>
              <a:tr h="65295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</a:defRPr>
                      </a:lvl9pPr>
                    </a:lstStyle>
                    <a:p>
                      <a:pPr>
                        <a:defRPr sz="1400">
                          <a:solidFill>
                            <a:srgbClr val="FFFFFF"/>
                          </a:solidFill>
                        </a:defRPr>
                      </a:pPr>
                      <a:r>
                        <a:rPr dirty="0"/>
                        <a:t>Field Name</a:t>
                      </a:r>
                    </a:p>
                  </a:txBody>
                  <a:tcPr>
                    <a:lnL w="12700" cmpd="sng">
                      <a:solidFill>
                        <a:scrgbClr r="0" g="0" b="0"/>
                      </a:solidFill>
                    </a:lnL>
                    <a:lnR w="12700" cmpd="sng">
                      <a:solidFill>
                        <a:scrgbClr r="0" g="0" b="0"/>
                      </a:solidFill>
                    </a:lnR>
                    <a:lnT w="12700" cmpd="sng">
                      <a:solidFill>
                        <a:scrgbClr r="0" g="0" b="0"/>
                      </a:solidFill>
                    </a:lnT>
                    <a:lnB w="38100" cmpd="sng">
                      <a:solidFill>
                        <a:scrgbClr r="0" g="0" b="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6C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</a:defRPr>
                      </a:lvl9pPr>
                    </a:lstStyle>
                    <a:p>
                      <a:pPr>
                        <a:defRPr sz="1400">
                          <a:solidFill>
                            <a:srgbClr val="FFFFFF"/>
                          </a:solidFill>
                        </a:defRPr>
                      </a:pPr>
                      <a:r>
                        <a:t>Data Type</a:t>
                      </a:r>
                    </a:p>
                  </a:txBody>
                  <a:tcPr>
                    <a:lnL w="12700" cmpd="sng">
                      <a:solidFill>
                        <a:scrgbClr r="0" g="0" b="0"/>
                      </a:solidFill>
                    </a:lnL>
                    <a:lnR w="12700" cmpd="sng">
                      <a:solidFill>
                        <a:scrgbClr r="0" g="0" b="0"/>
                      </a:solidFill>
                    </a:lnR>
                    <a:lnT w="12700" cmpd="sng">
                      <a:solidFill>
                        <a:scrgbClr r="0" g="0" b="0"/>
                      </a:solidFill>
                    </a:lnT>
                    <a:lnB w="38100" cmpd="sng">
                      <a:solidFill>
                        <a:scrgbClr r="0" g="0" b="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6C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</a:defRPr>
                      </a:lvl9pPr>
                    </a:lstStyle>
                    <a:p>
                      <a:pPr>
                        <a:defRPr sz="1400">
                          <a:solidFill>
                            <a:srgbClr val="FFFFFF"/>
                          </a:solidFill>
                        </a:defRPr>
                      </a:pPr>
                      <a:r>
                        <a:t>Description</a:t>
                      </a:r>
                    </a:p>
                  </a:txBody>
                  <a:tcPr>
                    <a:lnL w="12700" cmpd="sng">
                      <a:solidFill>
                        <a:scrgbClr r="0" g="0" b="0"/>
                      </a:solidFill>
                    </a:lnL>
                    <a:lnR w="12700" cmpd="sng">
                      <a:solidFill>
                        <a:scrgbClr r="0" g="0" b="0"/>
                      </a:solidFill>
                    </a:lnR>
                    <a:lnT w="12700" cmpd="sng">
                      <a:solidFill>
                        <a:scrgbClr r="0" g="0" b="0"/>
                      </a:solidFill>
                    </a:lnT>
                    <a:lnB w="38100" cmpd="sng">
                      <a:solidFill>
                        <a:scrgbClr r="0" g="0" b="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6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0234613"/>
                  </a:ext>
                </a:extLst>
              </a:tr>
              <a:tr h="65295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</a:defRPr>
                      </a:lvl9pPr>
                    </a:lstStyle>
                    <a:p>
                      <a:pPr>
                        <a:defRPr sz="1400">
                          <a:solidFill>
                            <a:srgbClr val="FFFFFF"/>
                          </a:solidFill>
                        </a:defRPr>
                      </a:pPr>
                      <a:r>
                        <a:rPr dirty="0" err="1"/>
                        <a:t>courseId</a:t>
                      </a:r>
                      <a:endParaRPr dirty="0"/>
                    </a:p>
                  </a:txBody>
                  <a:tcPr>
                    <a:lnL w="12700" cmpd="sng">
                      <a:solidFill>
                        <a:scrgbClr r="0" g="0" b="0"/>
                      </a:solidFill>
                    </a:lnL>
                    <a:lnR w="12700" cmpd="sng">
                      <a:solidFill>
                        <a:scrgbClr r="0" g="0" b="0"/>
                      </a:solidFill>
                    </a:lnR>
                    <a:lnT w="38100" cmpd="sng">
                      <a:solidFill>
                        <a:scrgbClr r="0" g="0" b="0"/>
                      </a:solidFill>
                    </a:lnT>
                    <a:lnB w="12700" cmpd="sng">
                      <a:solidFill>
                        <a:scrgbClr r="0" g="0" b="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99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</a:defRPr>
                      </a:lvl9pPr>
                    </a:lstStyle>
                    <a:p>
                      <a:pPr>
                        <a:defRPr sz="1400">
                          <a:solidFill>
                            <a:srgbClr val="FFFFFF"/>
                          </a:solidFill>
                        </a:defRPr>
                      </a:pPr>
                      <a:r>
                        <a:rPr dirty="0" err="1"/>
                        <a:t>ObjectId</a:t>
                      </a:r>
                      <a:endParaRPr dirty="0"/>
                    </a:p>
                  </a:txBody>
                  <a:tcPr>
                    <a:lnL w="12700" cmpd="sng">
                      <a:solidFill>
                        <a:scrgbClr r="0" g="0" b="0"/>
                      </a:solidFill>
                    </a:lnL>
                    <a:lnR w="12700" cmpd="sng">
                      <a:solidFill>
                        <a:scrgbClr r="0" g="0" b="0"/>
                      </a:solidFill>
                    </a:lnR>
                    <a:lnT w="38100" cmpd="sng">
                      <a:solidFill>
                        <a:scrgbClr r="0" g="0" b="0"/>
                      </a:solidFill>
                    </a:lnT>
                    <a:lnB w="12700" cmpd="sng">
                      <a:solidFill>
                        <a:scrgbClr r="0" g="0" b="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99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</a:defRPr>
                      </a:lvl9pPr>
                    </a:lstStyle>
                    <a:p>
                      <a:pPr>
                        <a:defRPr sz="1400">
                          <a:solidFill>
                            <a:srgbClr val="FFFFFF"/>
                          </a:solidFill>
                        </a:defRPr>
                      </a:pPr>
                      <a:r>
                        <a:t>Reference to the course being purchased</a:t>
                      </a:r>
                    </a:p>
                  </a:txBody>
                  <a:tcPr>
                    <a:lnL w="12700" cmpd="sng">
                      <a:solidFill>
                        <a:scrgbClr r="0" g="0" b="0"/>
                      </a:solidFill>
                    </a:lnL>
                    <a:lnR w="12700" cmpd="sng">
                      <a:solidFill>
                        <a:scrgbClr r="0" g="0" b="0"/>
                      </a:solidFill>
                    </a:lnR>
                    <a:lnT w="38100" cmpd="sng">
                      <a:solidFill>
                        <a:scrgbClr r="0" g="0" b="0"/>
                      </a:solidFill>
                    </a:lnT>
                    <a:lnB w="12700" cmpd="sng">
                      <a:solidFill>
                        <a:scrgbClr r="0" g="0" b="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7081053"/>
                  </a:ext>
                </a:extLst>
              </a:tr>
              <a:tr h="65295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</a:defRPr>
                      </a:lvl9pPr>
                    </a:lstStyle>
                    <a:p>
                      <a:pPr>
                        <a:defRPr sz="1400">
                          <a:solidFill>
                            <a:srgbClr val="FFFFFF"/>
                          </a:solidFill>
                        </a:defRPr>
                      </a:pPr>
                      <a:r>
                        <a:rPr dirty="0" err="1"/>
                        <a:t>userId</a:t>
                      </a:r>
                      <a:endParaRPr dirty="0"/>
                    </a:p>
                  </a:txBody>
                  <a:tcPr>
                    <a:lnL w="12700" cmpd="sng">
                      <a:solidFill>
                        <a:scrgbClr r="0" g="0" b="0"/>
                      </a:solidFill>
                    </a:lnL>
                    <a:lnR w="12700" cmpd="sng">
                      <a:solidFill>
                        <a:scrgbClr r="0" g="0" b="0"/>
                      </a:solidFill>
                    </a:lnR>
                    <a:lnT w="12700" cmpd="sng">
                      <a:solidFill>
                        <a:scrgbClr r="0" g="0" b="0"/>
                      </a:solidFill>
                    </a:lnT>
                    <a:lnB w="12700" cmpd="sng">
                      <a:solidFill>
                        <a:scrgbClr r="0" g="0" b="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99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</a:defRPr>
                      </a:lvl9pPr>
                    </a:lstStyle>
                    <a:p>
                      <a:pPr>
                        <a:defRPr sz="1400">
                          <a:solidFill>
                            <a:srgbClr val="FFFFFF"/>
                          </a:solidFill>
                        </a:defRPr>
                      </a:pPr>
                      <a:r>
                        <a:rPr dirty="0" err="1"/>
                        <a:t>ObjectId</a:t>
                      </a:r>
                      <a:endParaRPr dirty="0"/>
                    </a:p>
                  </a:txBody>
                  <a:tcPr>
                    <a:lnL w="12700" cmpd="sng">
                      <a:solidFill>
                        <a:scrgbClr r="0" g="0" b="0"/>
                      </a:solidFill>
                    </a:lnL>
                    <a:lnR w="12700" cmpd="sng">
                      <a:solidFill>
                        <a:scrgbClr r="0" g="0" b="0"/>
                      </a:solidFill>
                    </a:lnR>
                    <a:lnT w="12700" cmpd="sng">
                      <a:solidFill>
                        <a:scrgbClr r="0" g="0" b="0"/>
                      </a:solidFill>
                    </a:lnT>
                    <a:lnB w="12700" cmpd="sng">
                      <a:solidFill>
                        <a:scrgbClr r="0" g="0" b="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99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</a:defRPr>
                      </a:lvl9pPr>
                    </a:lstStyle>
                    <a:p>
                      <a:pPr>
                        <a:defRPr sz="1400">
                          <a:solidFill>
                            <a:srgbClr val="FFFFFF"/>
                          </a:solidFill>
                        </a:defRPr>
                      </a:pPr>
                      <a:r>
                        <a:t>Reference to the user who made the purchase</a:t>
                      </a:r>
                    </a:p>
                  </a:txBody>
                  <a:tcPr>
                    <a:lnL w="12700" cmpd="sng">
                      <a:solidFill>
                        <a:scrgbClr r="0" g="0" b="0"/>
                      </a:solidFill>
                    </a:lnL>
                    <a:lnR w="12700" cmpd="sng">
                      <a:solidFill>
                        <a:scrgbClr r="0" g="0" b="0"/>
                      </a:solidFill>
                    </a:lnR>
                    <a:lnT w="12700" cmpd="sng">
                      <a:solidFill>
                        <a:scrgbClr r="0" g="0" b="0"/>
                      </a:solidFill>
                    </a:lnT>
                    <a:lnB w="12700" cmpd="sng">
                      <a:solidFill>
                        <a:scrgbClr r="0" g="0" b="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314307"/>
                  </a:ext>
                </a:extLst>
              </a:tr>
              <a:tr h="65295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</a:defRPr>
                      </a:lvl9pPr>
                    </a:lstStyle>
                    <a:p>
                      <a:pPr>
                        <a:defRPr sz="1400">
                          <a:solidFill>
                            <a:srgbClr val="FFFFFF"/>
                          </a:solidFill>
                        </a:defRPr>
                      </a:pPr>
                      <a:r>
                        <a:rPr dirty="0"/>
                        <a:t>amount</a:t>
                      </a:r>
                    </a:p>
                  </a:txBody>
                  <a:tcPr>
                    <a:lnL w="12700" cmpd="sng">
                      <a:solidFill>
                        <a:scrgbClr r="0" g="0" b="0"/>
                      </a:solidFill>
                    </a:lnL>
                    <a:lnR w="12700" cmpd="sng">
                      <a:solidFill>
                        <a:scrgbClr r="0" g="0" b="0"/>
                      </a:solidFill>
                    </a:lnR>
                    <a:lnT w="12700" cmpd="sng">
                      <a:solidFill>
                        <a:scrgbClr r="0" g="0" b="0"/>
                      </a:solidFill>
                    </a:lnT>
                    <a:lnB w="12700" cmpd="sng">
                      <a:solidFill>
                        <a:scrgbClr r="0" g="0" b="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99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</a:defRPr>
                      </a:lvl9pPr>
                    </a:lstStyle>
                    <a:p>
                      <a:pPr>
                        <a:defRPr sz="1400">
                          <a:solidFill>
                            <a:srgbClr val="FFFFFF"/>
                          </a:solidFill>
                        </a:defRPr>
                      </a:pPr>
                      <a:r>
                        <a:rPr dirty="0"/>
                        <a:t>Number</a:t>
                      </a:r>
                    </a:p>
                  </a:txBody>
                  <a:tcPr>
                    <a:lnL w="12700" cmpd="sng">
                      <a:solidFill>
                        <a:scrgbClr r="0" g="0" b="0"/>
                      </a:solidFill>
                    </a:lnL>
                    <a:lnR w="12700" cmpd="sng">
                      <a:solidFill>
                        <a:scrgbClr r="0" g="0" b="0"/>
                      </a:solidFill>
                    </a:lnR>
                    <a:lnT w="12700" cmpd="sng">
                      <a:solidFill>
                        <a:scrgbClr r="0" g="0" b="0"/>
                      </a:solidFill>
                    </a:lnT>
                    <a:lnB w="12700" cmpd="sng">
                      <a:solidFill>
                        <a:scrgbClr r="0" g="0" b="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99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</a:defRPr>
                      </a:lvl9pPr>
                    </a:lstStyle>
                    <a:p>
                      <a:pPr>
                        <a:defRPr sz="1400">
                          <a:solidFill>
                            <a:srgbClr val="FFFFFF"/>
                          </a:solidFill>
                        </a:defRPr>
                      </a:pPr>
                      <a:r>
                        <a:t>Amount paid for the course</a:t>
                      </a:r>
                    </a:p>
                  </a:txBody>
                  <a:tcPr>
                    <a:lnL w="12700" cmpd="sng">
                      <a:solidFill>
                        <a:scrgbClr r="0" g="0" b="0"/>
                      </a:solidFill>
                    </a:lnL>
                    <a:lnR w="12700" cmpd="sng">
                      <a:solidFill>
                        <a:scrgbClr r="0" g="0" b="0"/>
                      </a:solidFill>
                    </a:lnR>
                    <a:lnT w="12700" cmpd="sng">
                      <a:solidFill>
                        <a:scrgbClr r="0" g="0" b="0"/>
                      </a:solidFill>
                    </a:lnT>
                    <a:lnB w="12700" cmpd="sng">
                      <a:solidFill>
                        <a:scrgbClr r="0" g="0" b="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575371"/>
                  </a:ext>
                </a:extLst>
              </a:tr>
              <a:tr h="65295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</a:defRPr>
                      </a:lvl9pPr>
                    </a:lstStyle>
                    <a:p>
                      <a:pPr>
                        <a:defRPr sz="1400">
                          <a:solidFill>
                            <a:srgbClr val="FFFFFF"/>
                          </a:solidFill>
                        </a:defRPr>
                      </a:pPr>
                      <a:r>
                        <a:t>status</a:t>
                      </a:r>
                    </a:p>
                  </a:txBody>
                  <a:tcPr>
                    <a:lnL w="12700" cmpd="sng">
                      <a:solidFill>
                        <a:scrgbClr r="0" g="0" b="0"/>
                      </a:solidFill>
                    </a:lnL>
                    <a:lnR w="12700" cmpd="sng">
                      <a:solidFill>
                        <a:scrgbClr r="0" g="0" b="0"/>
                      </a:solidFill>
                    </a:lnR>
                    <a:lnT w="12700" cmpd="sng">
                      <a:solidFill>
                        <a:scrgbClr r="0" g="0" b="0"/>
                      </a:solidFill>
                    </a:lnT>
                    <a:lnB w="12700" cmpd="sng">
                      <a:solidFill>
                        <a:scrgbClr r="0" g="0" b="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99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</a:defRPr>
                      </a:lvl9pPr>
                    </a:lstStyle>
                    <a:p>
                      <a:pPr>
                        <a:defRPr sz="1400">
                          <a:solidFill>
                            <a:srgbClr val="FFFFFF"/>
                          </a:solidFill>
                        </a:defRPr>
                      </a:pPr>
                      <a:r>
                        <a:t>String</a:t>
                      </a:r>
                    </a:p>
                  </a:txBody>
                  <a:tcPr>
                    <a:lnL w="12700" cmpd="sng">
                      <a:solidFill>
                        <a:scrgbClr r="0" g="0" b="0"/>
                      </a:solidFill>
                    </a:lnL>
                    <a:lnR w="12700" cmpd="sng">
                      <a:solidFill>
                        <a:scrgbClr r="0" g="0" b="0"/>
                      </a:solidFill>
                    </a:lnR>
                    <a:lnT w="12700" cmpd="sng">
                      <a:solidFill>
                        <a:scrgbClr r="0" g="0" b="0"/>
                      </a:solidFill>
                    </a:lnT>
                    <a:lnB w="12700" cmpd="sng">
                      <a:solidFill>
                        <a:scrgbClr r="0" g="0" b="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99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</a:defRPr>
                      </a:lvl9pPr>
                    </a:lstStyle>
                    <a:p>
                      <a:pPr>
                        <a:defRPr sz="1400">
                          <a:solidFill>
                            <a:srgbClr val="FFFFFF"/>
                          </a:solidFill>
                        </a:defRPr>
                      </a:pPr>
                      <a:r>
                        <a:t>Payment status (e.g., pending, completed)</a:t>
                      </a:r>
                    </a:p>
                  </a:txBody>
                  <a:tcPr>
                    <a:lnL w="12700" cmpd="sng">
                      <a:solidFill>
                        <a:scrgbClr r="0" g="0" b="0"/>
                      </a:solidFill>
                    </a:lnL>
                    <a:lnR w="12700" cmpd="sng">
                      <a:solidFill>
                        <a:scrgbClr r="0" g="0" b="0"/>
                      </a:solidFill>
                    </a:lnR>
                    <a:lnT w="12700" cmpd="sng">
                      <a:solidFill>
                        <a:scrgbClr r="0" g="0" b="0"/>
                      </a:solidFill>
                    </a:lnT>
                    <a:lnB w="12700" cmpd="sng">
                      <a:solidFill>
                        <a:scrgbClr r="0" g="0" b="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6112118"/>
                  </a:ext>
                </a:extLst>
              </a:tr>
              <a:tr h="65295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</a:defRPr>
                      </a:lvl9pPr>
                    </a:lstStyle>
                    <a:p>
                      <a:pPr>
                        <a:defRPr sz="1400">
                          <a:solidFill>
                            <a:srgbClr val="FFFFFF"/>
                          </a:solidFill>
                        </a:defRPr>
                      </a:pPr>
                      <a:r>
                        <a:t>paymentId</a:t>
                      </a:r>
                    </a:p>
                  </a:txBody>
                  <a:tcPr>
                    <a:lnL w="12700" cmpd="sng">
                      <a:solidFill>
                        <a:scrgbClr r="0" g="0" b="0"/>
                      </a:solidFill>
                    </a:lnL>
                    <a:lnR w="12700" cmpd="sng">
                      <a:solidFill>
                        <a:scrgbClr r="0" g="0" b="0"/>
                      </a:solidFill>
                    </a:lnR>
                    <a:lnT w="12700" cmpd="sng">
                      <a:solidFill>
                        <a:scrgbClr r="0" g="0" b="0"/>
                      </a:solidFill>
                    </a:lnT>
                    <a:lnB w="12700" cmpd="sng">
                      <a:solidFill>
                        <a:scrgbClr r="0" g="0" b="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99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</a:defRPr>
                      </a:lvl9pPr>
                    </a:lstStyle>
                    <a:p>
                      <a:pPr>
                        <a:defRPr sz="1400">
                          <a:solidFill>
                            <a:srgbClr val="FFFFFF"/>
                          </a:solidFill>
                        </a:defRPr>
                      </a:pPr>
                      <a:r>
                        <a:t>String</a:t>
                      </a:r>
                    </a:p>
                  </a:txBody>
                  <a:tcPr>
                    <a:lnL w="12700" cmpd="sng">
                      <a:solidFill>
                        <a:scrgbClr r="0" g="0" b="0"/>
                      </a:solidFill>
                    </a:lnL>
                    <a:lnR w="12700" cmpd="sng">
                      <a:solidFill>
                        <a:scrgbClr r="0" g="0" b="0"/>
                      </a:solidFill>
                    </a:lnR>
                    <a:lnT w="12700" cmpd="sng">
                      <a:solidFill>
                        <a:scrgbClr r="0" g="0" b="0"/>
                      </a:solidFill>
                    </a:lnT>
                    <a:lnB w="12700" cmpd="sng">
                      <a:solidFill>
                        <a:scrgbClr r="0" g="0" b="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99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</a:defRPr>
                      </a:lvl9pPr>
                    </a:lstStyle>
                    <a:p>
                      <a:pPr>
                        <a:defRPr sz="1400">
                          <a:solidFill>
                            <a:srgbClr val="FFFFFF"/>
                          </a:solidFill>
                        </a:defRPr>
                      </a:pPr>
                      <a:r>
                        <a:t>Unique payment transaction ID</a:t>
                      </a:r>
                    </a:p>
                  </a:txBody>
                  <a:tcPr>
                    <a:lnL w="12700" cmpd="sng">
                      <a:solidFill>
                        <a:scrgbClr r="0" g="0" b="0"/>
                      </a:solidFill>
                    </a:lnL>
                    <a:lnR w="12700" cmpd="sng">
                      <a:solidFill>
                        <a:scrgbClr r="0" g="0" b="0"/>
                      </a:solidFill>
                    </a:lnR>
                    <a:lnT w="12700" cmpd="sng">
                      <a:solidFill>
                        <a:scrgbClr r="0" g="0" b="0"/>
                      </a:solidFill>
                    </a:lnT>
                    <a:lnB w="12700" cmpd="sng">
                      <a:solidFill>
                        <a:scrgbClr r="0" g="0" b="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988724"/>
                  </a:ext>
                </a:extLst>
              </a:tr>
              <a:tr h="65295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</a:defRPr>
                      </a:lvl9pPr>
                    </a:lstStyle>
                    <a:p>
                      <a:pPr>
                        <a:defRPr sz="1400">
                          <a:solidFill>
                            <a:srgbClr val="FFFFFF"/>
                          </a:solidFill>
                        </a:defRPr>
                      </a:pPr>
                      <a:r>
                        <a:t>createdAt</a:t>
                      </a:r>
                    </a:p>
                  </a:txBody>
                  <a:tcPr>
                    <a:lnL w="12700" cmpd="sng">
                      <a:solidFill>
                        <a:scrgbClr r="0" g="0" b="0"/>
                      </a:solidFill>
                    </a:lnL>
                    <a:lnR w="12700" cmpd="sng">
                      <a:solidFill>
                        <a:scrgbClr r="0" g="0" b="0"/>
                      </a:solidFill>
                    </a:lnR>
                    <a:lnT w="12700" cmpd="sng">
                      <a:solidFill>
                        <a:scrgbClr r="0" g="0" b="0"/>
                      </a:solidFill>
                    </a:lnT>
                    <a:lnB w="12700" cmpd="sng">
                      <a:solidFill>
                        <a:scrgbClr r="0" g="0" b="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99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</a:defRPr>
                      </a:lvl9pPr>
                    </a:lstStyle>
                    <a:p>
                      <a:pPr>
                        <a:defRPr sz="1400">
                          <a:solidFill>
                            <a:srgbClr val="FFFFFF"/>
                          </a:solidFill>
                        </a:defRPr>
                      </a:pPr>
                      <a:r>
                        <a:t>Date</a:t>
                      </a:r>
                    </a:p>
                  </a:txBody>
                  <a:tcPr>
                    <a:lnL w="12700" cmpd="sng">
                      <a:solidFill>
                        <a:scrgbClr r="0" g="0" b="0"/>
                      </a:solidFill>
                    </a:lnL>
                    <a:lnR w="12700" cmpd="sng">
                      <a:solidFill>
                        <a:scrgbClr r="0" g="0" b="0"/>
                      </a:solidFill>
                    </a:lnR>
                    <a:lnT w="12700" cmpd="sng">
                      <a:solidFill>
                        <a:scrgbClr r="0" g="0" b="0"/>
                      </a:solidFill>
                    </a:lnT>
                    <a:lnB w="12700" cmpd="sng">
                      <a:solidFill>
                        <a:scrgbClr r="0" g="0" b="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99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</a:defRPr>
                      </a:lvl9pPr>
                    </a:lstStyle>
                    <a:p>
                      <a:pPr>
                        <a:defRPr sz="1400">
                          <a:solidFill>
                            <a:srgbClr val="FFFFFF"/>
                          </a:solidFill>
                        </a:defRPr>
                      </a:pPr>
                      <a:r>
                        <a:t>Timestamp when the payment record was created</a:t>
                      </a:r>
                    </a:p>
                  </a:txBody>
                  <a:tcPr>
                    <a:lnL w="12700" cmpd="sng">
                      <a:solidFill>
                        <a:scrgbClr r="0" g="0" b="0"/>
                      </a:solidFill>
                    </a:lnL>
                    <a:lnR w="12700" cmpd="sng">
                      <a:solidFill>
                        <a:scrgbClr r="0" g="0" b="0"/>
                      </a:solidFill>
                    </a:lnR>
                    <a:lnT w="12700" cmpd="sng">
                      <a:solidFill>
                        <a:scrgbClr r="0" g="0" b="0"/>
                      </a:solidFill>
                    </a:lnT>
                    <a:lnB w="12700" cmpd="sng">
                      <a:solidFill>
                        <a:scrgbClr r="0" g="0" b="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1769312"/>
                  </a:ext>
                </a:extLst>
              </a:tr>
              <a:tr h="65295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</a:defRPr>
                      </a:lvl9pPr>
                    </a:lstStyle>
                    <a:p>
                      <a:pPr>
                        <a:defRPr sz="1400">
                          <a:solidFill>
                            <a:srgbClr val="FFFFFF"/>
                          </a:solidFill>
                        </a:defRPr>
                      </a:pPr>
                      <a:r>
                        <a:t>updatedAt</a:t>
                      </a:r>
                    </a:p>
                  </a:txBody>
                  <a:tcPr>
                    <a:lnL w="12700" cmpd="sng">
                      <a:solidFill>
                        <a:scrgbClr r="0" g="0" b="0"/>
                      </a:solidFill>
                    </a:lnL>
                    <a:lnR w="12700" cmpd="sng">
                      <a:solidFill>
                        <a:scrgbClr r="0" g="0" b="0"/>
                      </a:solidFill>
                    </a:lnR>
                    <a:lnT w="12700" cmpd="sng">
                      <a:solidFill>
                        <a:scrgbClr r="0" g="0" b="0"/>
                      </a:solidFill>
                    </a:lnT>
                    <a:lnB w="12700" cmpd="sng">
                      <a:solidFill>
                        <a:scrgbClr r="0" g="0" b="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99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</a:defRPr>
                      </a:lvl9pPr>
                    </a:lstStyle>
                    <a:p>
                      <a:pPr>
                        <a:defRPr sz="1400">
                          <a:solidFill>
                            <a:srgbClr val="FFFFFF"/>
                          </a:solidFill>
                        </a:defRPr>
                      </a:pPr>
                      <a:r>
                        <a:t>Date</a:t>
                      </a:r>
                    </a:p>
                  </a:txBody>
                  <a:tcPr>
                    <a:lnL w="12700" cmpd="sng">
                      <a:solidFill>
                        <a:scrgbClr r="0" g="0" b="0"/>
                      </a:solidFill>
                    </a:lnL>
                    <a:lnR w="12700" cmpd="sng">
                      <a:solidFill>
                        <a:scrgbClr r="0" g="0" b="0"/>
                      </a:solidFill>
                    </a:lnR>
                    <a:lnT w="12700" cmpd="sng">
                      <a:solidFill>
                        <a:scrgbClr r="0" g="0" b="0"/>
                      </a:solidFill>
                    </a:lnT>
                    <a:lnB w="12700" cmpd="sng">
                      <a:solidFill>
                        <a:scrgbClr r="0" g="0" b="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99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</a:defRPr>
                      </a:lvl9pPr>
                    </a:lstStyle>
                    <a:p>
                      <a:pPr>
                        <a:defRPr sz="1400">
                          <a:solidFill>
                            <a:srgbClr val="FFFFFF"/>
                          </a:solidFill>
                        </a:defRPr>
                      </a:pPr>
                      <a:r>
                        <a:t>Timestamp of the last update to the payment record</a:t>
                      </a:r>
                    </a:p>
                  </a:txBody>
                  <a:tcPr>
                    <a:lnL w="12700" cmpd="sng">
                      <a:solidFill>
                        <a:scrgbClr r="0" g="0" b="0"/>
                      </a:solidFill>
                    </a:lnL>
                    <a:lnR w="12700" cmpd="sng">
                      <a:solidFill>
                        <a:scrgbClr r="0" g="0" b="0"/>
                      </a:solidFill>
                    </a:lnR>
                    <a:lnT w="12700" cmpd="sng">
                      <a:solidFill>
                        <a:scrgbClr r="0" g="0" b="0"/>
                      </a:solidFill>
                    </a:lnT>
                    <a:lnB w="12700" cmpd="sng">
                      <a:solidFill>
                        <a:scrgbClr r="0" g="0" b="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0789533"/>
                  </a:ext>
                </a:extLst>
              </a:tr>
              <a:tr h="65295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</a:defRPr>
                      </a:lvl9pPr>
                    </a:lstStyle>
                    <a:p>
                      <a:pPr>
                        <a:defRPr sz="1400">
                          <a:solidFill>
                            <a:srgbClr val="FFFFFF"/>
                          </a:solidFill>
                        </a:defRPr>
                      </a:pPr>
                      <a:r>
                        <a:t>__v</a:t>
                      </a:r>
                    </a:p>
                  </a:txBody>
                  <a:tcPr>
                    <a:lnL w="12700" cmpd="sng">
                      <a:solidFill>
                        <a:scrgbClr r="0" g="0" b="0"/>
                      </a:solidFill>
                    </a:lnL>
                    <a:lnR w="12700" cmpd="sng">
                      <a:solidFill>
                        <a:scrgbClr r="0" g="0" b="0"/>
                      </a:solidFill>
                    </a:lnR>
                    <a:lnT w="12700" cmpd="sng">
                      <a:solidFill>
                        <a:scrgbClr r="0" g="0" b="0"/>
                      </a:solidFill>
                    </a:lnT>
                    <a:lnB w="12700" cmpd="sng">
                      <a:solidFill>
                        <a:scrgbClr r="0" g="0" b="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99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</a:defRPr>
                      </a:lvl9pPr>
                    </a:lstStyle>
                    <a:p>
                      <a:pPr>
                        <a:defRPr sz="1400">
                          <a:solidFill>
                            <a:srgbClr val="FFFFFF"/>
                          </a:solidFill>
                        </a:defRPr>
                      </a:pPr>
                      <a:r>
                        <a:rPr dirty="0"/>
                        <a:t>Number</a:t>
                      </a:r>
                    </a:p>
                  </a:txBody>
                  <a:tcPr>
                    <a:lnL w="12700" cmpd="sng">
                      <a:solidFill>
                        <a:scrgbClr r="0" g="0" b="0"/>
                      </a:solidFill>
                    </a:lnL>
                    <a:lnR w="12700" cmpd="sng">
                      <a:solidFill>
                        <a:scrgbClr r="0" g="0" b="0"/>
                      </a:solidFill>
                    </a:lnR>
                    <a:lnT w="12700" cmpd="sng">
                      <a:solidFill>
                        <a:scrgbClr r="0" g="0" b="0"/>
                      </a:solidFill>
                    </a:lnT>
                    <a:lnB w="12700" cmpd="sng">
                      <a:solidFill>
                        <a:scrgbClr r="0" g="0" b="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99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</a:defRPr>
                      </a:lvl9pPr>
                    </a:lstStyle>
                    <a:p>
                      <a:pPr>
                        <a:defRPr sz="1400">
                          <a:solidFill>
                            <a:srgbClr val="FFFFFF"/>
                          </a:solidFill>
                        </a:defRPr>
                      </a:pPr>
                      <a:r>
                        <a:rPr dirty="0"/>
                        <a:t>Version key (used internally by Mongoose)</a:t>
                      </a:r>
                    </a:p>
                  </a:txBody>
                  <a:tcPr>
                    <a:lnL w="12700" cmpd="sng">
                      <a:solidFill>
                        <a:scrgbClr r="0" g="0" b="0"/>
                      </a:solidFill>
                    </a:lnL>
                    <a:lnR w="12700" cmpd="sng">
                      <a:solidFill>
                        <a:scrgbClr r="0" g="0" b="0"/>
                      </a:solidFill>
                    </a:lnR>
                    <a:lnT w="12700" cmpd="sng">
                      <a:solidFill>
                        <a:scrgbClr r="0" g="0" b="0"/>
                      </a:solidFill>
                    </a:lnT>
                    <a:lnB w="12700" cmpd="sng">
                      <a:solidFill>
                        <a:scrgbClr r="0" g="0" b="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86319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267990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20DCD7-EDC8-53C6-309B-3C6EC3D5C8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7C49A45D-4F90-CBF3-35DC-8A32AED3531A}"/>
              </a:ext>
            </a:extLst>
          </p:cNvPr>
          <p:cNvGrpSpPr/>
          <p:nvPr/>
        </p:nvGrpSpPr>
        <p:grpSpPr>
          <a:xfrm>
            <a:off x="-2568674" y="2700996"/>
            <a:ext cx="21227324" cy="7960736"/>
            <a:chOff x="0" y="0"/>
            <a:chExt cx="5590736" cy="2096655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A3F4E7B6-A594-C061-A574-D121837249AB}"/>
                </a:ext>
              </a:extLst>
            </p:cNvPr>
            <p:cNvSpPr/>
            <p:nvPr/>
          </p:nvSpPr>
          <p:spPr>
            <a:xfrm>
              <a:off x="0" y="0"/>
              <a:ext cx="5590735" cy="2096655"/>
            </a:xfrm>
            <a:custGeom>
              <a:avLst/>
              <a:gdLst/>
              <a:ahLst/>
              <a:cxnLst/>
              <a:rect l="l" t="t" r="r" b="b"/>
              <a:pathLst>
                <a:path w="5590735" h="2096655">
                  <a:moveTo>
                    <a:pt x="0" y="0"/>
                  </a:moveTo>
                  <a:lnTo>
                    <a:pt x="5590735" y="0"/>
                  </a:lnTo>
                  <a:lnTo>
                    <a:pt x="5590735" y="2096655"/>
                  </a:lnTo>
                  <a:lnTo>
                    <a:pt x="0" y="2096655"/>
                  </a:lnTo>
                  <a:close/>
                </a:path>
              </a:pathLst>
            </a:custGeom>
            <a:solidFill>
              <a:srgbClr val="404952"/>
            </a:soli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7A0DA0CF-0D6F-859E-CFBE-4852CAE554DD}"/>
                </a:ext>
              </a:extLst>
            </p:cNvPr>
            <p:cNvSpPr txBox="1"/>
            <p:nvPr/>
          </p:nvSpPr>
          <p:spPr>
            <a:xfrm>
              <a:off x="0" y="-47625"/>
              <a:ext cx="5590736" cy="21442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>
            <a:extLst>
              <a:ext uri="{FF2B5EF4-FFF2-40B4-BE49-F238E27FC236}">
                <a16:creationId xmlns:a16="http://schemas.microsoft.com/office/drawing/2014/main" id="{7AA84383-0A46-DEB9-5E52-4E35B8B978B3}"/>
              </a:ext>
            </a:extLst>
          </p:cNvPr>
          <p:cNvGrpSpPr/>
          <p:nvPr/>
        </p:nvGrpSpPr>
        <p:grpSpPr>
          <a:xfrm>
            <a:off x="297658" y="-200693"/>
            <a:ext cx="20238736" cy="2734153"/>
            <a:chOff x="0" y="0"/>
            <a:chExt cx="2689103" cy="363284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8E541908-63FD-BC3E-74FD-8A92605EFD62}"/>
                </a:ext>
              </a:extLst>
            </p:cNvPr>
            <p:cNvSpPr/>
            <p:nvPr/>
          </p:nvSpPr>
          <p:spPr>
            <a:xfrm>
              <a:off x="0" y="0"/>
              <a:ext cx="2689103" cy="363284"/>
            </a:xfrm>
            <a:custGeom>
              <a:avLst/>
              <a:gdLst/>
              <a:ahLst/>
              <a:cxnLst/>
              <a:rect l="l" t="t" r="r" b="b"/>
              <a:pathLst>
                <a:path w="2689103" h="363284">
                  <a:moveTo>
                    <a:pt x="2485903" y="0"/>
                  </a:moveTo>
                  <a:lnTo>
                    <a:pt x="0" y="0"/>
                  </a:lnTo>
                  <a:lnTo>
                    <a:pt x="203200" y="363284"/>
                  </a:lnTo>
                  <a:lnTo>
                    <a:pt x="2689103" y="363284"/>
                  </a:lnTo>
                  <a:lnTo>
                    <a:pt x="2485903" y="0"/>
                  </a:lnTo>
                  <a:close/>
                </a:path>
              </a:pathLst>
            </a:custGeom>
            <a:solidFill>
              <a:srgbClr val="059BDD"/>
            </a:solidFill>
          </p:spPr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96976822-2AE9-5339-82A3-65B3B9BA8EBB}"/>
                </a:ext>
              </a:extLst>
            </p:cNvPr>
            <p:cNvSpPr txBox="1"/>
            <p:nvPr/>
          </p:nvSpPr>
          <p:spPr>
            <a:xfrm>
              <a:off x="101600" y="-47625"/>
              <a:ext cx="2485903" cy="4109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10">
            <a:extLst>
              <a:ext uri="{FF2B5EF4-FFF2-40B4-BE49-F238E27FC236}">
                <a16:creationId xmlns:a16="http://schemas.microsoft.com/office/drawing/2014/main" id="{4E83EC58-A378-ECD8-81B9-D901D5BB6D7D}"/>
              </a:ext>
            </a:extLst>
          </p:cNvPr>
          <p:cNvGrpSpPr/>
          <p:nvPr/>
        </p:nvGrpSpPr>
        <p:grpSpPr>
          <a:xfrm>
            <a:off x="-1440088" y="0"/>
            <a:ext cx="3509203" cy="1176871"/>
            <a:chOff x="0" y="0"/>
            <a:chExt cx="673888" cy="226000"/>
          </a:xfrm>
        </p:grpSpPr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7F846EE7-A54F-6A70-0EE4-B47E0C9C7B4C}"/>
                </a:ext>
              </a:extLst>
            </p:cNvPr>
            <p:cNvSpPr/>
            <p:nvPr/>
          </p:nvSpPr>
          <p:spPr>
            <a:xfrm>
              <a:off x="0" y="0"/>
              <a:ext cx="673888" cy="226000"/>
            </a:xfrm>
            <a:custGeom>
              <a:avLst/>
              <a:gdLst/>
              <a:ahLst/>
              <a:cxnLst/>
              <a:rect l="l" t="t" r="r" b="b"/>
              <a:pathLst>
                <a:path w="673888" h="226000">
                  <a:moveTo>
                    <a:pt x="203200" y="0"/>
                  </a:moveTo>
                  <a:lnTo>
                    <a:pt x="673888" y="0"/>
                  </a:lnTo>
                  <a:lnTo>
                    <a:pt x="470688" y="226000"/>
                  </a:lnTo>
                  <a:lnTo>
                    <a:pt x="0" y="2260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404952"/>
            </a:solidFill>
          </p:spPr>
        </p:sp>
        <p:sp>
          <p:nvSpPr>
            <p:cNvPr id="12" name="TextBox 12">
              <a:extLst>
                <a:ext uri="{FF2B5EF4-FFF2-40B4-BE49-F238E27FC236}">
                  <a16:creationId xmlns:a16="http://schemas.microsoft.com/office/drawing/2014/main" id="{DFD84E62-66CF-A13D-6E8B-CFF6EE9525A7}"/>
                </a:ext>
              </a:extLst>
            </p:cNvPr>
            <p:cNvSpPr txBox="1"/>
            <p:nvPr/>
          </p:nvSpPr>
          <p:spPr>
            <a:xfrm>
              <a:off x="101600" y="-47625"/>
              <a:ext cx="470688" cy="2736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3" name="Group 13">
            <a:extLst>
              <a:ext uri="{FF2B5EF4-FFF2-40B4-BE49-F238E27FC236}">
                <a16:creationId xmlns:a16="http://schemas.microsoft.com/office/drawing/2014/main" id="{465E5FA9-B3BB-1E7D-9573-04175AFD2A76}"/>
              </a:ext>
            </a:extLst>
          </p:cNvPr>
          <p:cNvGrpSpPr/>
          <p:nvPr/>
        </p:nvGrpSpPr>
        <p:grpSpPr>
          <a:xfrm>
            <a:off x="-2670310" y="1292934"/>
            <a:ext cx="3699010" cy="1240526"/>
            <a:chOff x="0" y="0"/>
            <a:chExt cx="673888" cy="226000"/>
          </a:xfrm>
        </p:grpSpPr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FADB0C43-9EE8-FE44-029F-62D95F949039}"/>
                </a:ext>
              </a:extLst>
            </p:cNvPr>
            <p:cNvSpPr/>
            <p:nvPr/>
          </p:nvSpPr>
          <p:spPr>
            <a:xfrm>
              <a:off x="0" y="0"/>
              <a:ext cx="673888" cy="226000"/>
            </a:xfrm>
            <a:custGeom>
              <a:avLst/>
              <a:gdLst/>
              <a:ahLst/>
              <a:cxnLst/>
              <a:rect l="l" t="t" r="r" b="b"/>
              <a:pathLst>
                <a:path w="673888" h="226000">
                  <a:moveTo>
                    <a:pt x="203200" y="0"/>
                  </a:moveTo>
                  <a:lnTo>
                    <a:pt x="673888" y="0"/>
                  </a:lnTo>
                  <a:lnTo>
                    <a:pt x="470688" y="226000"/>
                  </a:lnTo>
                  <a:lnTo>
                    <a:pt x="0" y="2260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404952"/>
            </a:solidFill>
          </p:spPr>
        </p:sp>
        <p:sp>
          <p:nvSpPr>
            <p:cNvPr id="15" name="TextBox 15">
              <a:extLst>
                <a:ext uri="{FF2B5EF4-FFF2-40B4-BE49-F238E27FC236}">
                  <a16:creationId xmlns:a16="http://schemas.microsoft.com/office/drawing/2014/main" id="{E4F45255-A318-997C-B8EC-103E0F9C875A}"/>
                </a:ext>
              </a:extLst>
            </p:cNvPr>
            <p:cNvSpPr txBox="1"/>
            <p:nvPr/>
          </p:nvSpPr>
          <p:spPr>
            <a:xfrm>
              <a:off x="101600" y="-47625"/>
              <a:ext cx="470688" cy="2736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6" name="TextBox 16">
            <a:extLst>
              <a:ext uri="{FF2B5EF4-FFF2-40B4-BE49-F238E27FC236}">
                <a16:creationId xmlns:a16="http://schemas.microsoft.com/office/drawing/2014/main" id="{16A569F0-2E7E-1D2C-20E8-0F32A5490083}"/>
              </a:ext>
            </a:extLst>
          </p:cNvPr>
          <p:cNvSpPr txBox="1"/>
          <p:nvPr/>
        </p:nvSpPr>
        <p:spPr>
          <a:xfrm>
            <a:off x="1897771" y="1197684"/>
            <a:ext cx="7678943" cy="19396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700"/>
              </a:lnSpc>
            </a:pPr>
            <a:r>
              <a:rPr lang="en-US" sz="5400" b="1" dirty="0">
                <a:solidFill>
                  <a:schemeClr val="bg1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Data Dictionary </a:t>
            </a:r>
            <a:endParaRPr lang="en-US" sz="5400" b="1" dirty="0">
              <a:solidFill>
                <a:schemeClr val="bg1"/>
              </a:solidFill>
              <a:latin typeface="Century Gothic Paneuropean Bold" panose="020B0702020202020204"/>
              <a:ea typeface="Century Gothic Paneuropean Bold" panose="020B0702020202020204"/>
              <a:cs typeface="Century Gothic Paneuropean Bold" panose="020B0702020202020204"/>
              <a:sym typeface="Century Gothic Paneuropean Bold" panose="020B0702020202020204"/>
            </a:endParaRPr>
          </a:p>
          <a:p>
            <a:pPr algn="l">
              <a:lnSpc>
                <a:spcPts val="7700"/>
              </a:lnSpc>
            </a:pPr>
            <a:endParaRPr lang="en-US" sz="5500" dirty="0">
              <a:solidFill>
                <a:srgbClr val="FFFFFF"/>
              </a:solidFill>
              <a:latin typeface="League Spartan" panose="00000800000000000000"/>
              <a:ea typeface="League Spartan" panose="00000800000000000000"/>
              <a:cs typeface="League Spartan" panose="00000800000000000000"/>
              <a:sym typeface="League Spartan" panose="00000800000000000000"/>
            </a:endParaRPr>
          </a:p>
        </p:txBody>
      </p:sp>
      <p:grpSp>
        <p:nvGrpSpPr>
          <p:cNvPr id="17" name="Group 17">
            <a:extLst>
              <a:ext uri="{FF2B5EF4-FFF2-40B4-BE49-F238E27FC236}">
                <a16:creationId xmlns:a16="http://schemas.microsoft.com/office/drawing/2014/main" id="{E348AB09-4ED3-9F67-51E9-E86077E04147}"/>
              </a:ext>
            </a:extLst>
          </p:cNvPr>
          <p:cNvGrpSpPr/>
          <p:nvPr/>
        </p:nvGrpSpPr>
        <p:grpSpPr>
          <a:xfrm>
            <a:off x="16398656" y="9453794"/>
            <a:ext cx="4137738" cy="1566197"/>
            <a:chOff x="0" y="0"/>
            <a:chExt cx="1248512" cy="472581"/>
          </a:xfrm>
        </p:grpSpPr>
        <p:sp>
          <p:nvSpPr>
            <p:cNvPr id="18" name="Freeform 18">
              <a:extLst>
                <a:ext uri="{FF2B5EF4-FFF2-40B4-BE49-F238E27FC236}">
                  <a16:creationId xmlns:a16="http://schemas.microsoft.com/office/drawing/2014/main" id="{2157E598-2069-B3C6-3634-0EABD3A84FFD}"/>
                </a:ext>
              </a:extLst>
            </p:cNvPr>
            <p:cNvSpPr/>
            <p:nvPr/>
          </p:nvSpPr>
          <p:spPr>
            <a:xfrm>
              <a:off x="0" y="0"/>
              <a:ext cx="1248511" cy="472581"/>
            </a:xfrm>
            <a:custGeom>
              <a:avLst/>
              <a:gdLst/>
              <a:ahLst/>
              <a:cxnLst/>
              <a:rect l="l" t="t" r="r" b="b"/>
              <a:pathLst>
                <a:path w="1248511" h="472581">
                  <a:moveTo>
                    <a:pt x="1045311" y="0"/>
                  </a:moveTo>
                  <a:lnTo>
                    <a:pt x="0" y="0"/>
                  </a:lnTo>
                  <a:lnTo>
                    <a:pt x="203200" y="472581"/>
                  </a:lnTo>
                  <a:lnTo>
                    <a:pt x="1248511" y="472581"/>
                  </a:lnTo>
                  <a:lnTo>
                    <a:pt x="1045311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9" name="TextBox 19">
              <a:extLst>
                <a:ext uri="{FF2B5EF4-FFF2-40B4-BE49-F238E27FC236}">
                  <a16:creationId xmlns:a16="http://schemas.microsoft.com/office/drawing/2014/main" id="{1627A73E-B8ED-7F65-A49D-B385F44AE675}"/>
                </a:ext>
              </a:extLst>
            </p:cNvPr>
            <p:cNvSpPr txBox="1"/>
            <p:nvPr/>
          </p:nvSpPr>
          <p:spPr>
            <a:xfrm>
              <a:off x="101600" y="-47625"/>
              <a:ext cx="1045312" cy="5202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0" name="Group 20">
            <a:extLst>
              <a:ext uri="{FF2B5EF4-FFF2-40B4-BE49-F238E27FC236}">
                <a16:creationId xmlns:a16="http://schemas.microsoft.com/office/drawing/2014/main" id="{8C0C489C-73E1-954D-3893-90EBF01C466B}"/>
              </a:ext>
            </a:extLst>
          </p:cNvPr>
          <p:cNvGrpSpPr/>
          <p:nvPr/>
        </p:nvGrpSpPr>
        <p:grpSpPr>
          <a:xfrm>
            <a:off x="15603949" y="9038414"/>
            <a:ext cx="2499511" cy="1535247"/>
            <a:chOff x="0" y="0"/>
            <a:chExt cx="868254" cy="533298"/>
          </a:xfrm>
        </p:grpSpPr>
        <p:sp>
          <p:nvSpPr>
            <p:cNvPr id="21" name="Freeform 21">
              <a:extLst>
                <a:ext uri="{FF2B5EF4-FFF2-40B4-BE49-F238E27FC236}">
                  <a16:creationId xmlns:a16="http://schemas.microsoft.com/office/drawing/2014/main" id="{502EF075-E043-0D9D-4E21-930F225C9D8B}"/>
                </a:ext>
              </a:extLst>
            </p:cNvPr>
            <p:cNvSpPr/>
            <p:nvPr/>
          </p:nvSpPr>
          <p:spPr>
            <a:xfrm>
              <a:off x="0" y="0"/>
              <a:ext cx="868254" cy="533298"/>
            </a:xfrm>
            <a:custGeom>
              <a:avLst/>
              <a:gdLst/>
              <a:ahLst/>
              <a:cxnLst/>
              <a:rect l="l" t="t" r="r" b="b"/>
              <a:pathLst>
                <a:path w="868254" h="533298">
                  <a:moveTo>
                    <a:pt x="665054" y="0"/>
                  </a:moveTo>
                  <a:lnTo>
                    <a:pt x="0" y="0"/>
                  </a:lnTo>
                  <a:lnTo>
                    <a:pt x="203200" y="533298"/>
                  </a:lnTo>
                  <a:lnTo>
                    <a:pt x="868254" y="533298"/>
                  </a:lnTo>
                  <a:lnTo>
                    <a:pt x="665054" y="0"/>
                  </a:lnTo>
                  <a:close/>
                </a:path>
              </a:pathLst>
            </a:custGeom>
            <a:solidFill>
              <a:srgbClr val="404952"/>
            </a:solidFill>
          </p:spPr>
        </p:sp>
        <p:sp>
          <p:nvSpPr>
            <p:cNvPr id="22" name="TextBox 22">
              <a:extLst>
                <a:ext uri="{FF2B5EF4-FFF2-40B4-BE49-F238E27FC236}">
                  <a16:creationId xmlns:a16="http://schemas.microsoft.com/office/drawing/2014/main" id="{53F8E95E-3749-81B6-087E-94CF9F90A518}"/>
                </a:ext>
              </a:extLst>
            </p:cNvPr>
            <p:cNvSpPr txBox="1"/>
            <p:nvPr/>
          </p:nvSpPr>
          <p:spPr>
            <a:xfrm>
              <a:off x="101600" y="-47625"/>
              <a:ext cx="665054" cy="5809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3" name="Group 23">
            <a:extLst>
              <a:ext uri="{FF2B5EF4-FFF2-40B4-BE49-F238E27FC236}">
                <a16:creationId xmlns:a16="http://schemas.microsoft.com/office/drawing/2014/main" id="{C4EA9122-38C6-EC1D-7018-895C3DDDD8A9}"/>
              </a:ext>
            </a:extLst>
          </p:cNvPr>
          <p:cNvGrpSpPr/>
          <p:nvPr/>
        </p:nvGrpSpPr>
        <p:grpSpPr>
          <a:xfrm>
            <a:off x="12159430" y="9453794"/>
            <a:ext cx="5060879" cy="1929391"/>
            <a:chOff x="0" y="0"/>
            <a:chExt cx="1438640" cy="548462"/>
          </a:xfrm>
        </p:grpSpPr>
        <p:sp>
          <p:nvSpPr>
            <p:cNvPr id="24" name="Freeform 24">
              <a:extLst>
                <a:ext uri="{FF2B5EF4-FFF2-40B4-BE49-F238E27FC236}">
                  <a16:creationId xmlns:a16="http://schemas.microsoft.com/office/drawing/2014/main" id="{45B4C748-4BA8-4BEE-2E0C-A3B856326B69}"/>
                </a:ext>
              </a:extLst>
            </p:cNvPr>
            <p:cNvSpPr/>
            <p:nvPr/>
          </p:nvSpPr>
          <p:spPr>
            <a:xfrm>
              <a:off x="0" y="0"/>
              <a:ext cx="1438640" cy="548462"/>
            </a:xfrm>
            <a:custGeom>
              <a:avLst/>
              <a:gdLst/>
              <a:ahLst/>
              <a:cxnLst/>
              <a:rect l="l" t="t" r="r" b="b"/>
              <a:pathLst>
                <a:path w="1438640" h="548462">
                  <a:moveTo>
                    <a:pt x="1235440" y="0"/>
                  </a:moveTo>
                  <a:lnTo>
                    <a:pt x="0" y="0"/>
                  </a:lnTo>
                  <a:lnTo>
                    <a:pt x="203200" y="548462"/>
                  </a:lnTo>
                  <a:lnTo>
                    <a:pt x="1438640" y="548462"/>
                  </a:lnTo>
                  <a:lnTo>
                    <a:pt x="123544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5" name="TextBox 25">
              <a:extLst>
                <a:ext uri="{FF2B5EF4-FFF2-40B4-BE49-F238E27FC236}">
                  <a16:creationId xmlns:a16="http://schemas.microsoft.com/office/drawing/2014/main" id="{AB7AF3E2-19E8-8F98-A988-6650776F4B01}"/>
                </a:ext>
              </a:extLst>
            </p:cNvPr>
            <p:cNvSpPr txBox="1"/>
            <p:nvPr/>
          </p:nvSpPr>
          <p:spPr>
            <a:xfrm>
              <a:off x="101600" y="-47625"/>
              <a:ext cx="1235440" cy="5960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6" name="TextBox 26">
            <a:extLst>
              <a:ext uri="{FF2B5EF4-FFF2-40B4-BE49-F238E27FC236}">
                <a16:creationId xmlns:a16="http://schemas.microsoft.com/office/drawing/2014/main" id="{CCA52A09-99FA-F3CA-AF73-3B310CE79236}"/>
              </a:ext>
            </a:extLst>
          </p:cNvPr>
          <p:cNvSpPr txBox="1"/>
          <p:nvPr/>
        </p:nvSpPr>
        <p:spPr>
          <a:xfrm>
            <a:off x="13514695" y="9469112"/>
            <a:ext cx="2089253" cy="7331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20"/>
              </a:lnSpc>
            </a:pPr>
            <a:endParaRPr lang="en-US" sz="4445" dirty="0">
              <a:solidFill>
                <a:srgbClr val="000000"/>
              </a:solidFill>
              <a:latin typeface="Blinker" panose="02000000000000000000"/>
              <a:ea typeface="Blinker" panose="02000000000000000000"/>
              <a:cs typeface="Blinker" panose="02000000000000000000"/>
              <a:sym typeface="Blinker" panose="02000000000000000000"/>
            </a:endParaRPr>
          </a:p>
        </p:txBody>
      </p:sp>
      <p:sp>
        <p:nvSpPr>
          <p:cNvPr id="27" name="TextBox 27">
            <a:extLst>
              <a:ext uri="{FF2B5EF4-FFF2-40B4-BE49-F238E27FC236}">
                <a16:creationId xmlns:a16="http://schemas.microsoft.com/office/drawing/2014/main" id="{5F2B8B31-582C-4C15-3004-656ED475FDFE}"/>
              </a:ext>
            </a:extLst>
          </p:cNvPr>
          <p:cNvSpPr txBox="1"/>
          <p:nvPr/>
        </p:nvSpPr>
        <p:spPr>
          <a:xfrm>
            <a:off x="16670690" y="9463472"/>
            <a:ext cx="958037" cy="7123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35"/>
              </a:lnSpc>
            </a:pPr>
            <a:endParaRPr lang="en-US" sz="4165" dirty="0">
              <a:solidFill>
                <a:srgbClr val="FFFFFF"/>
              </a:solidFill>
              <a:latin typeface="League Spartan" panose="00000800000000000000"/>
              <a:ea typeface="League Spartan" panose="00000800000000000000"/>
              <a:cs typeface="League Spartan" panose="00000800000000000000"/>
              <a:sym typeface="League Spartan" panose="0000080000000000000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488FD87-CCBB-9DA2-48F5-5B84D12F5584}"/>
              </a:ext>
            </a:extLst>
          </p:cNvPr>
          <p:cNvSpPr txBox="1"/>
          <p:nvPr/>
        </p:nvSpPr>
        <p:spPr>
          <a:xfrm>
            <a:off x="6400799" y="2891896"/>
            <a:ext cx="46026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dirty="0">
                <a:solidFill>
                  <a:schemeClr val="bg1"/>
                </a:solidFill>
              </a:rPr>
              <a:t>course progress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2EDEDE7-F7CA-D019-A1E6-DAD7EC8A28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7777862"/>
              </p:ext>
            </p:extLst>
          </p:nvPr>
        </p:nvGraphicFramePr>
        <p:xfrm>
          <a:off x="685800" y="3642168"/>
          <a:ext cx="12496800" cy="502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65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65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65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28650">
                <a:tc>
                  <a:txBody>
                    <a:bodyPr/>
                    <a:lstStyle/>
                    <a:p>
                      <a:pPr>
                        <a:defRPr sz="1400">
                          <a:solidFill>
                            <a:srgbClr val="FFFFFF"/>
                          </a:solidFill>
                        </a:defRPr>
                      </a:pPr>
                      <a:r>
                        <a:t>Field Name</a:t>
                      </a:r>
                    </a:p>
                  </a:txBody>
                  <a:tcPr>
                    <a:solidFill>
                      <a:srgbClr val="0066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400">
                          <a:solidFill>
                            <a:srgbClr val="FFFFFF"/>
                          </a:solidFill>
                        </a:defRPr>
                      </a:pPr>
                      <a:r>
                        <a:t>Data Type</a:t>
                      </a:r>
                    </a:p>
                  </a:txBody>
                  <a:tcPr>
                    <a:solidFill>
                      <a:srgbClr val="0066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400">
                          <a:solidFill>
                            <a:srgbClr val="FFFFFF"/>
                          </a:solidFill>
                        </a:defRPr>
                      </a:pPr>
                      <a:r>
                        <a:t>Description</a:t>
                      </a:r>
                    </a:p>
                  </a:txBody>
                  <a:tcPr>
                    <a:solidFill>
                      <a:srgbClr val="0066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8650">
                <a:tc>
                  <a:txBody>
                    <a:bodyPr/>
                    <a:lstStyle/>
                    <a:p>
                      <a:pPr>
                        <a:defRPr sz="1400">
                          <a:solidFill>
                            <a:srgbClr val="FFFFFF"/>
                          </a:solidFill>
                        </a:defRPr>
                      </a:pPr>
                      <a:r>
                        <a:t>userId</a:t>
                      </a:r>
                    </a:p>
                  </a:txBody>
                  <a:tcPr>
                    <a:solidFill>
                      <a:srgbClr val="3399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400">
                          <a:solidFill>
                            <a:srgbClr val="FFFFFF"/>
                          </a:solidFill>
                        </a:defRPr>
                      </a:pPr>
                      <a:r>
                        <a:t>ObjectId (String)</a:t>
                      </a:r>
                    </a:p>
                  </a:txBody>
                  <a:tcPr>
                    <a:solidFill>
                      <a:srgbClr val="3399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400">
                          <a:solidFill>
                            <a:srgbClr val="FFFFFF"/>
                          </a:solidFill>
                        </a:defRPr>
                      </a:pPr>
                      <a:r>
                        <a:t>ID of the student/user tracking their progress</a:t>
                      </a:r>
                    </a:p>
                  </a:txBody>
                  <a:tcPr>
                    <a:solidFill>
                      <a:srgbClr val="33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8650">
                <a:tc>
                  <a:txBody>
                    <a:bodyPr/>
                    <a:lstStyle/>
                    <a:p>
                      <a:pPr>
                        <a:defRPr sz="1400">
                          <a:solidFill>
                            <a:srgbClr val="FFFFFF"/>
                          </a:solidFill>
                        </a:defRPr>
                      </a:pPr>
                      <a:r>
                        <a:t>courseId</a:t>
                      </a:r>
                    </a:p>
                  </a:txBody>
                  <a:tcPr>
                    <a:solidFill>
                      <a:srgbClr val="3399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400">
                          <a:solidFill>
                            <a:srgbClr val="FFFFFF"/>
                          </a:solidFill>
                        </a:defRPr>
                      </a:pPr>
                      <a:r>
                        <a:t>ObjectId (String)</a:t>
                      </a:r>
                    </a:p>
                  </a:txBody>
                  <a:tcPr>
                    <a:solidFill>
                      <a:srgbClr val="3399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400">
                          <a:solidFill>
                            <a:srgbClr val="FFFFFF"/>
                          </a:solidFill>
                        </a:defRPr>
                      </a:pPr>
                      <a:r>
                        <a:t>ID of the course being tracked</a:t>
                      </a:r>
                    </a:p>
                  </a:txBody>
                  <a:tcPr>
                    <a:solidFill>
                      <a:srgbClr val="33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28650">
                <a:tc>
                  <a:txBody>
                    <a:bodyPr/>
                    <a:lstStyle/>
                    <a:p>
                      <a:pPr>
                        <a:defRPr sz="1400">
                          <a:solidFill>
                            <a:srgbClr val="FFFFFF"/>
                          </a:solidFill>
                        </a:defRPr>
                      </a:pPr>
                      <a:r>
                        <a:t>completed</a:t>
                      </a:r>
                    </a:p>
                  </a:txBody>
                  <a:tcPr>
                    <a:solidFill>
                      <a:srgbClr val="3399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400">
                          <a:solidFill>
                            <a:srgbClr val="FFFFFF"/>
                          </a:solidFill>
                        </a:defRPr>
                      </a:pPr>
                      <a:r>
                        <a:t>Boolean</a:t>
                      </a:r>
                    </a:p>
                  </a:txBody>
                  <a:tcPr>
                    <a:solidFill>
                      <a:srgbClr val="3399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400">
                          <a:solidFill>
                            <a:srgbClr val="FFFFFF"/>
                          </a:solidFill>
                        </a:defRPr>
                      </a:pPr>
                      <a:r>
                        <a:t>Indicates whether the student has completed the course</a:t>
                      </a:r>
                    </a:p>
                  </a:txBody>
                  <a:tcPr>
                    <a:solidFill>
                      <a:srgbClr val="33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28650">
                <a:tc>
                  <a:txBody>
                    <a:bodyPr/>
                    <a:lstStyle/>
                    <a:p>
                      <a:pPr>
                        <a:defRPr sz="1400">
                          <a:solidFill>
                            <a:srgbClr val="FFFFFF"/>
                          </a:solidFill>
                        </a:defRPr>
                      </a:pPr>
                      <a:r>
                        <a:t>lectureProgress</a:t>
                      </a:r>
                    </a:p>
                  </a:txBody>
                  <a:tcPr>
                    <a:solidFill>
                      <a:srgbClr val="3399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400">
                          <a:solidFill>
                            <a:srgbClr val="FFFFFF"/>
                          </a:solidFill>
                        </a:defRPr>
                      </a:pPr>
                      <a:r>
                        <a:t>Array of Objects</a:t>
                      </a:r>
                    </a:p>
                  </a:txBody>
                  <a:tcPr>
                    <a:solidFill>
                      <a:srgbClr val="3399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400">
                          <a:solidFill>
                            <a:srgbClr val="FFFFFF"/>
                          </a:solidFill>
                        </a:defRPr>
                      </a:pPr>
                      <a:r>
                        <a:t>Tracks progress for individual lectures</a:t>
                      </a:r>
                    </a:p>
                  </a:txBody>
                  <a:tcPr>
                    <a:solidFill>
                      <a:srgbClr val="33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28650">
                <a:tc>
                  <a:txBody>
                    <a:bodyPr/>
                    <a:lstStyle/>
                    <a:p>
                      <a:pPr>
                        <a:defRPr sz="1400">
                          <a:solidFill>
                            <a:srgbClr val="FFFFFF"/>
                          </a:solidFill>
                        </a:defRPr>
                      </a:pPr>
                      <a:r>
                        <a:t>lectureProgress[].lectureId</a:t>
                      </a:r>
                    </a:p>
                  </a:txBody>
                  <a:tcPr>
                    <a:solidFill>
                      <a:srgbClr val="3399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400">
                          <a:solidFill>
                            <a:srgbClr val="FFFFFF"/>
                          </a:solidFill>
                        </a:defRPr>
                      </a:pPr>
                      <a:r>
                        <a:t>ObjectId</a:t>
                      </a:r>
                    </a:p>
                  </a:txBody>
                  <a:tcPr>
                    <a:solidFill>
                      <a:srgbClr val="3399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400">
                          <a:solidFill>
                            <a:srgbClr val="FFFFFF"/>
                          </a:solidFill>
                        </a:defRPr>
                      </a:pPr>
                      <a:r>
                        <a:t>ID of the lecture</a:t>
                      </a:r>
                    </a:p>
                  </a:txBody>
                  <a:tcPr>
                    <a:solidFill>
                      <a:srgbClr val="33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28650">
                <a:tc>
                  <a:txBody>
                    <a:bodyPr/>
                    <a:lstStyle/>
                    <a:p>
                      <a:pPr>
                        <a:defRPr sz="1400">
                          <a:solidFill>
                            <a:srgbClr val="FFFFFF"/>
                          </a:solidFill>
                        </a:defRPr>
                      </a:pPr>
                      <a:r>
                        <a:t>lectureProgress[].viewed</a:t>
                      </a:r>
                    </a:p>
                  </a:txBody>
                  <a:tcPr>
                    <a:solidFill>
                      <a:srgbClr val="3399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400">
                          <a:solidFill>
                            <a:srgbClr val="FFFFFF"/>
                          </a:solidFill>
                        </a:defRPr>
                      </a:pPr>
                      <a:r>
                        <a:t>Boolean</a:t>
                      </a:r>
                    </a:p>
                  </a:txBody>
                  <a:tcPr>
                    <a:solidFill>
                      <a:srgbClr val="3399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400">
                          <a:solidFill>
                            <a:srgbClr val="FFFFFF"/>
                          </a:solidFill>
                        </a:defRPr>
                      </a:pPr>
                      <a:r>
                        <a:t>Indicates whether the lecture was viewed</a:t>
                      </a:r>
                    </a:p>
                  </a:txBody>
                  <a:tcPr>
                    <a:solidFill>
                      <a:srgbClr val="33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28650">
                <a:tc>
                  <a:txBody>
                    <a:bodyPr/>
                    <a:lstStyle/>
                    <a:p>
                      <a:pPr>
                        <a:defRPr sz="1400">
                          <a:solidFill>
                            <a:srgbClr val="FFFFFF"/>
                          </a:solidFill>
                        </a:defRPr>
                      </a:pPr>
                      <a:r>
                        <a:t>__v</a:t>
                      </a:r>
                    </a:p>
                  </a:txBody>
                  <a:tcPr>
                    <a:solidFill>
                      <a:srgbClr val="3399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400">
                          <a:solidFill>
                            <a:srgbClr val="FFFFFF"/>
                          </a:solidFill>
                        </a:defRPr>
                      </a:pPr>
                      <a:r>
                        <a:t>Number</a:t>
                      </a:r>
                    </a:p>
                  </a:txBody>
                  <a:tcPr>
                    <a:solidFill>
                      <a:srgbClr val="3399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400">
                          <a:solidFill>
                            <a:srgbClr val="FFFFFF"/>
                          </a:solidFill>
                        </a:defRPr>
                      </a:pPr>
                      <a:r>
                        <a:rPr dirty="0"/>
                        <a:t>Version key (used internally by Mongoose)</a:t>
                      </a:r>
                    </a:p>
                  </a:txBody>
                  <a:tcPr>
                    <a:solidFill>
                      <a:srgbClr val="33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438249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2CA2F7-B6C1-CCBD-FFF6-B030F49972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8D72109E-F79F-D71F-B425-A6DEB419D94E}"/>
              </a:ext>
            </a:extLst>
          </p:cNvPr>
          <p:cNvGrpSpPr/>
          <p:nvPr/>
        </p:nvGrpSpPr>
        <p:grpSpPr>
          <a:xfrm>
            <a:off x="-2568674" y="2700996"/>
            <a:ext cx="21227324" cy="7960736"/>
            <a:chOff x="0" y="0"/>
            <a:chExt cx="5590736" cy="2096655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D0E629CE-364A-3C55-23DD-710B42DD58D6}"/>
                </a:ext>
              </a:extLst>
            </p:cNvPr>
            <p:cNvSpPr/>
            <p:nvPr/>
          </p:nvSpPr>
          <p:spPr>
            <a:xfrm>
              <a:off x="0" y="0"/>
              <a:ext cx="5590735" cy="2096655"/>
            </a:xfrm>
            <a:custGeom>
              <a:avLst/>
              <a:gdLst/>
              <a:ahLst/>
              <a:cxnLst/>
              <a:rect l="l" t="t" r="r" b="b"/>
              <a:pathLst>
                <a:path w="5590735" h="2096655">
                  <a:moveTo>
                    <a:pt x="0" y="0"/>
                  </a:moveTo>
                  <a:lnTo>
                    <a:pt x="5590735" y="0"/>
                  </a:lnTo>
                  <a:lnTo>
                    <a:pt x="5590735" y="2096655"/>
                  </a:lnTo>
                  <a:lnTo>
                    <a:pt x="0" y="2096655"/>
                  </a:lnTo>
                  <a:close/>
                </a:path>
              </a:pathLst>
            </a:custGeom>
            <a:solidFill>
              <a:srgbClr val="404952"/>
            </a:soli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EA7FD8FF-843C-3DDB-3EE3-5E8E84828A4A}"/>
                </a:ext>
              </a:extLst>
            </p:cNvPr>
            <p:cNvSpPr txBox="1"/>
            <p:nvPr/>
          </p:nvSpPr>
          <p:spPr>
            <a:xfrm>
              <a:off x="0" y="-47625"/>
              <a:ext cx="5590736" cy="21442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>
            <a:extLst>
              <a:ext uri="{FF2B5EF4-FFF2-40B4-BE49-F238E27FC236}">
                <a16:creationId xmlns:a16="http://schemas.microsoft.com/office/drawing/2014/main" id="{E2D7162A-466A-1699-D4C4-95FB85B6E0A3}"/>
              </a:ext>
            </a:extLst>
          </p:cNvPr>
          <p:cNvGrpSpPr/>
          <p:nvPr/>
        </p:nvGrpSpPr>
        <p:grpSpPr>
          <a:xfrm>
            <a:off x="297658" y="-200693"/>
            <a:ext cx="20238736" cy="2734153"/>
            <a:chOff x="0" y="0"/>
            <a:chExt cx="2689103" cy="363284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3F0CF9BA-79E5-8652-D674-8DA2961F7619}"/>
                </a:ext>
              </a:extLst>
            </p:cNvPr>
            <p:cNvSpPr/>
            <p:nvPr/>
          </p:nvSpPr>
          <p:spPr>
            <a:xfrm>
              <a:off x="0" y="0"/>
              <a:ext cx="2689103" cy="363284"/>
            </a:xfrm>
            <a:custGeom>
              <a:avLst/>
              <a:gdLst/>
              <a:ahLst/>
              <a:cxnLst/>
              <a:rect l="l" t="t" r="r" b="b"/>
              <a:pathLst>
                <a:path w="2689103" h="363284">
                  <a:moveTo>
                    <a:pt x="2485903" y="0"/>
                  </a:moveTo>
                  <a:lnTo>
                    <a:pt x="0" y="0"/>
                  </a:lnTo>
                  <a:lnTo>
                    <a:pt x="203200" y="363284"/>
                  </a:lnTo>
                  <a:lnTo>
                    <a:pt x="2689103" y="363284"/>
                  </a:lnTo>
                  <a:lnTo>
                    <a:pt x="2485903" y="0"/>
                  </a:lnTo>
                  <a:close/>
                </a:path>
              </a:pathLst>
            </a:custGeom>
            <a:solidFill>
              <a:srgbClr val="059BDD"/>
            </a:solidFill>
          </p:spPr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867B9B60-AD08-B8D1-5927-66C5AC432B9D}"/>
                </a:ext>
              </a:extLst>
            </p:cNvPr>
            <p:cNvSpPr txBox="1"/>
            <p:nvPr/>
          </p:nvSpPr>
          <p:spPr>
            <a:xfrm>
              <a:off x="101600" y="-47625"/>
              <a:ext cx="2485903" cy="4109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10">
            <a:extLst>
              <a:ext uri="{FF2B5EF4-FFF2-40B4-BE49-F238E27FC236}">
                <a16:creationId xmlns:a16="http://schemas.microsoft.com/office/drawing/2014/main" id="{7497D572-C5F5-08D7-DEE0-10F9123A82A7}"/>
              </a:ext>
            </a:extLst>
          </p:cNvPr>
          <p:cNvGrpSpPr/>
          <p:nvPr/>
        </p:nvGrpSpPr>
        <p:grpSpPr>
          <a:xfrm>
            <a:off x="-1440088" y="0"/>
            <a:ext cx="3509203" cy="1176871"/>
            <a:chOff x="0" y="0"/>
            <a:chExt cx="673888" cy="226000"/>
          </a:xfrm>
        </p:grpSpPr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532454B4-9B42-4D0D-1336-19A02E6B9249}"/>
                </a:ext>
              </a:extLst>
            </p:cNvPr>
            <p:cNvSpPr/>
            <p:nvPr/>
          </p:nvSpPr>
          <p:spPr>
            <a:xfrm>
              <a:off x="0" y="0"/>
              <a:ext cx="673888" cy="226000"/>
            </a:xfrm>
            <a:custGeom>
              <a:avLst/>
              <a:gdLst/>
              <a:ahLst/>
              <a:cxnLst/>
              <a:rect l="l" t="t" r="r" b="b"/>
              <a:pathLst>
                <a:path w="673888" h="226000">
                  <a:moveTo>
                    <a:pt x="203200" y="0"/>
                  </a:moveTo>
                  <a:lnTo>
                    <a:pt x="673888" y="0"/>
                  </a:lnTo>
                  <a:lnTo>
                    <a:pt x="470688" y="226000"/>
                  </a:lnTo>
                  <a:lnTo>
                    <a:pt x="0" y="2260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404952"/>
            </a:solidFill>
          </p:spPr>
        </p:sp>
        <p:sp>
          <p:nvSpPr>
            <p:cNvPr id="12" name="TextBox 12">
              <a:extLst>
                <a:ext uri="{FF2B5EF4-FFF2-40B4-BE49-F238E27FC236}">
                  <a16:creationId xmlns:a16="http://schemas.microsoft.com/office/drawing/2014/main" id="{E5711559-895A-A460-466D-C4BA02A85A47}"/>
                </a:ext>
              </a:extLst>
            </p:cNvPr>
            <p:cNvSpPr txBox="1"/>
            <p:nvPr/>
          </p:nvSpPr>
          <p:spPr>
            <a:xfrm>
              <a:off x="101600" y="-47625"/>
              <a:ext cx="470688" cy="2736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3" name="Group 13">
            <a:extLst>
              <a:ext uri="{FF2B5EF4-FFF2-40B4-BE49-F238E27FC236}">
                <a16:creationId xmlns:a16="http://schemas.microsoft.com/office/drawing/2014/main" id="{46394A66-0E20-BC7E-FCFE-49D8497E57AB}"/>
              </a:ext>
            </a:extLst>
          </p:cNvPr>
          <p:cNvGrpSpPr/>
          <p:nvPr/>
        </p:nvGrpSpPr>
        <p:grpSpPr>
          <a:xfrm>
            <a:off x="-2670310" y="1292934"/>
            <a:ext cx="3699010" cy="1240526"/>
            <a:chOff x="0" y="0"/>
            <a:chExt cx="673888" cy="226000"/>
          </a:xfrm>
        </p:grpSpPr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B8EBD2BB-D973-7FFB-7372-5AB7AF9EA876}"/>
                </a:ext>
              </a:extLst>
            </p:cNvPr>
            <p:cNvSpPr/>
            <p:nvPr/>
          </p:nvSpPr>
          <p:spPr>
            <a:xfrm>
              <a:off x="0" y="0"/>
              <a:ext cx="673888" cy="226000"/>
            </a:xfrm>
            <a:custGeom>
              <a:avLst/>
              <a:gdLst/>
              <a:ahLst/>
              <a:cxnLst/>
              <a:rect l="l" t="t" r="r" b="b"/>
              <a:pathLst>
                <a:path w="673888" h="226000">
                  <a:moveTo>
                    <a:pt x="203200" y="0"/>
                  </a:moveTo>
                  <a:lnTo>
                    <a:pt x="673888" y="0"/>
                  </a:lnTo>
                  <a:lnTo>
                    <a:pt x="470688" y="226000"/>
                  </a:lnTo>
                  <a:lnTo>
                    <a:pt x="0" y="2260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404952"/>
            </a:solidFill>
          </p:spPr>
        </p:sp>
        <p:sp>
          <p:nvSpPr>
            <p:cNvPr id="15" name="TextBox 15">
              <a:extLst>
                <a:ext uri="{FF2B5EF4-FFF2-40B4-BE49-F238E27FC236}">
                  <a16:creationId xmlns:a16="http://schemas.microsoft.com/office/drawing/2014/main" id="{410334CA-5A26-0940-A40E-92796198694B}"/>
                </a:ext>
              </a:extLst>
            </p:cNvPr>
            <p:cNvSpPr txBox="1"/>
            <p:nvPr/>
          </p:nvSpPr>
          <p:spPr>
            <a:xfrm>
              <a:off x="101600" y="-47625"/>
              <a:ext cx="470688" cy="2736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6" name="TextBox 16">
            <a:extLst>
              <a:ext uri="{FF2B5EF4-FFF2-40B4-BE49-F238E27FC236}">
                <a16:creationId xmlns:a16="http://schemas.microsoft.com/office/drawing/2014/main" id="{18208888-89D2-5255-D5C3-EED8962F0AFB}"/>
              </a:ext>
            </a:extLst>
          </p:cNvPr>
          <p:cNvSpPr txBox="1"/>
          <p:nvPr/>
        </p:nvSpPr>
        <p:spPr>
          <a:xfrm>
            <a:off x="1897771" y="1197684"/>
            <a:ext cx="7678943" cy="19396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700"/>
              </a:lnSpc>
            </a:pPr>
            <a:r>
              <a:rPr lang="en-US" sz="5400" b="1" dirty="0">
                <a:solidFill>
                  <a:schemeClr val="bg1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Data Dictionary </a:t>
            </a:r>
            <a:endParaRPr lang="en-US" sz="5400" b="1" dirty="0">
              <a:solidFill>
                <a:schemeClr val="bg1"/>
              </a:solidFill>
              <a:latin typeface="Century Gothic Paneuropean Bold" panose="020B0702020202020204"/>
              <a:ea typeface="Century Gothic Paneuropean Bold" panose="020B0702020202020204"/>
              <a:cs typeface="Century Gothic Paneuropean Bold" panose="020B0702020202020204"/>
              <a:sym typeface="Century Gothic Paneuropean Bold" panose="020B0702020202020204"/>
            </a:endParaRPr>
          </a:p>
          <a:p>
            <a:pPr algn="l">
              <a:lnSpc>
                <a:spcPts val="7700"/>
              </a:lnSpc>
            </a:pPr>
            <a:endParaRPr lang="en-US" sz="5500" dirty="0">
              <a:solidFill>
                <a:srgbClr val="FFFFFF"/>
              </a:solidFill>
              <a:latin typeface="League Spartan" panose="00000800000000000000"/>
              <a:ea typeface="League Spartan" panose="00000800000000000000"/>
              <a:cs typeface="League Spartan" panose="00000800000000000000"/>
              <a:sym typeface="League Spartan" panose="00000800000000000000"/>
            </a:endParaRPr>
          </a:p>
        </p:txBody>
      </p:sp>
      <p:grpSp>
        <p:nvGrpSpPr>
          <p:cNvPr id="17" name="Group 17">
            <a:extLst>
              <a:ext uri="{FF2B5EF4-FFF2-40B4-BE49-F238E27FC236}">
                <a16:creationId xmlns:a16="http://schemas.microsoft.com/office/drawing/2014/main" id="{A5330D6E-1FD6-DF8D-3076-97FD3E434578}"/>
              </a:ext>
            </a:extLst>
          </p:cNvPr>
          <p:cNvGrpSpPr/>
          <p:nvPr/>
        </p:nvGrpSpPr>
        <p:grpSpPr>
          <a:xfrm>
            <a:off x="16398656" y="9453794"/>
            <a:ext cx="4137738" cy="1566197"/>
            <a:chOff x="0" y="0"/>
            <a:chExt cx="1248512" cy="472581"/>
          </a:xfrm>
        </p:grpSpPr>
        <p:sp>
          <p:nvSpPr>
            <p:cNvPr id="18" name="Freeform 18">
              <a:extLst>
                <a:ext uri="{FF2B5EF4-FFF2-40B4-BE49-F238E27FC236}">
                  <a16:creationId xmlns:a16="http://schemas.microsoft.com/office/drawing/2014/main" id="{0AEC84F9-5F96-57C0-40C4-48CAF1866EDF}"/>
                </a:ext>
              </a:extLst>
            </p:cNvPr>
            <p:cNvSpPr/>
            <p:nvPr/>
          </p:nvSpPr>
          <p:spPr>
            <a:xfrm>
              <a:off x="0" y="0"/>
              <a:ext cx="1248511" cy="472581"/>
            </a:xfrm>
            <a:custGeom>
              <a:avLst/>
              <a:gdLst/>
              <a:ahLst/>
              <a:cxnLst/>
              <a:rect l="l" t="t" r="r" b="b"/>
              <a:pathLst>
                <a:path w="1248511" h="472581">
                  <a:moveTo>
                    <a:pt x="1045311" y="0"/>
                  </a:moveTo>
                  <a:lnTo>
                    <a:pt x="0" y="0"/>
                  </a:lnTo>
                  <a:lnTo>
                    <a:pt x="203200" y="472581"/>
                  </a:lnTo>
                  <a:lnTo>
                    <a:pt x="1248511" y="472581"/>
                  </a:lnTo>
                  <a:lnTo>
                    <a:pt x="1045311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9" name="TextBox 19">
              <a:extLst>
                <a:ext uri="{FF2B5EF4-FFF2-40B4-BE49-F238E27FC236}">
                  <a16:creationId xmlns:a16="http://schemas.microsoft.com/office/drawing/2014/main" id="{D17CEE1C-C94D-3C04-14BE-2371988DEE60}"/>
                </a:ext>
              </a:extLst>
            </p:cNvPr>
            <p:cNvSpPr txBox="1"/>
            <p:nvPr/>
          </p:nvSpPr>
          <p:spPr>
            <a:xfrm>
              <a:off x="101600" y="-47625"/>
              <a:ext cx="1045312" cy="5202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0" name="Group 20">
            <a:extLst>
              <a:ext uri="{FF2B5EF4-FFF2-40B4-BE49-F238E27FC236}">
                <a16:creationId xmlns:a16="http://schemas.microsoft.com/office/drawing/2014/main" id="{91241066-7E88-44EB-D885-E9C23AC992CE}"/>
              </a:ext>
            </a:extLst>
          </p:cNvPr>
          <p:cNvGrpSpPr/>
          <p:nvPr/>
        </p:nvGrpSpPr>
        <p:grpSpPr>
          <a:xfrm>
            <a:off x="15603949" y="9038414"/>
            <a:ext cx="2499511" cy="1535247"/>
            <a:chOff x="0" y="0"/>
            <a:chExt cx="868254" cy="533298"/>
          </a:xfrm>
        </p:grpSpPr>
        <p:sp>
          <p:nvSpPr>
            <p:cNvPr id="21" name="Freeform 21">
              <a:extLst>
                <a:ext uri="{FF2B5EF4-FFF2-40B4-BE49-F238E27FC236}">
                  <a16:creationId xmlns:a16="http://schemas.microsoft.com/office/drawing/2014/main" id="{5EDD4211-E095-5DB9-588F-B6604D93E3FB}"/>
                </a:ext>
              </a:extLst>
            </p:cNvPr>
            <p:cNvSpPr/>
            <p:nvPr/>
          </p:nvSpPr>
          <p:spPr>
            <a:xfrm>
              <a:off x="0" y="0"/>
              <a:ext cx="868254" cy="533298"/>
            </a:xfrm>
            <a:custGeom>
              <a:avLst/>
              <a:gdLst/>
              <a:ahLst/>
              <a:cxnLst/>
              <a:rect l="l" t="t" r="r" b="b"/>
              <a:pathLst>
                <a:path w="868254" h="533298">
                  <a:moveTo>
                    <a:pt x="665054" y="0"/>
                  </a:moveTo>
                  <a:lnTo>
                    <a:pt x="0" y="0"/>
                  </a:lnTo>
                  <a:lnTo>
                    <a:pt x="203200" y="533298"/>
                  </a:lnTo>
                  <a:lnTo>
                    <a:pt x="868254" y="533298"/>
                  </a:lnTo>
                  <a:lnTo>
                    <a:pt x="665054" y="0"/>
                  </a:lnTo>
                  <a:close/>
                </a:path>
              </a:pathLst>
            </a:custGeom>
            <a:solidFill>
              <a:srgbClr val="404952"/>
            </a:solidFill>
          </p:spPr>
        </p:sp>
        <p:sp>
          <p:nvSpPr>
            <p:cNvPr id="22" name="TextBox 22">
              <a:extLst>
                <a:ext uri="{FF2B5EF4-FFF2-40B4-BE49-F238E27FC236}">
                  <a16:creationId xmlns:a16="http://schemas.microsoft.com/office/drawing/2014/main" id="{B0291BC9-9F46-F985-4B48-3323BD5ED113}"/>
                </a:ext>
              </a:extLst>
            </p:cNvPr>
            <p:cNvSpPr txBox="1"/>
            <p:nvPr/>
          </p:nvSpPr>
          <p:spPr>
            <a:xfrm>
              <a:off x="101600" y="-47625"/>
              <a:ext cx="665054" cy="5809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3" name="Group 23">
            <a:extLst>
              <a:ext uri="{FF2B5EF4-FFF2-40B4-BE49-F238E27FC236}">
                <a16:creationId xmlns:a16="http://schemas.microsoft.com/office/drawing/2014/main" id="{C3D1D2A7-E03F-534C-1C4C-09C034BB8ED1}"/>
              </a:ext>
            </a:extLst>
          </p:cNvPr>
          <p:cNvGrpSpPr/>
          <p:nvPr/>
        </p:nvGrpSpPr>
        <p:grpSpPr>
          <a:xfrm>
            <a:off x="12159430" y="9453794"/>
            <a:ext cx="5060879" cy="1929391"/>
            <a:chOff x="0" y="0"/>
            <a:chExt cx="1438640" cy="548462"/>
          </a:xfrm>
        </p:grpSpPr>
        <p:sp>
          <p:nvSpPr>
            <p:cNvPr id="24" name="Freeform 24">
              <a:extLst>
                <a:ext uri="{FF2B5EF4-FFF2-40B4-BE49-F238E27FC236}">
                  <a16:creationId xmlns:a16="http://schemas.microsoft.com/office/drawing/2014/main" id="{929169C9-0056-AAFE-8E8B-AF7059FAAB52}"/>
                </a:ext>
              </a:extLst>
            </p:cNvPr>
            <p:cNvSpPr/>
            <p:nvPr/>
          </p:nvSpPr>
          <p:spPr>
            <a:xfrm>
              <a:off x="0" y="0"/>
              <a:ext cx="1438640" cy="548462"/>
            </a:xfrm>
            <a:custGeom>
              <a:avLst/>
              <a:gdLst/>
              <a:ahLst/>
              <a:cxnLst/>
              <a:rect l="l" t="t" r="r" b="b"/>
              <a:pathLst>
                <a:path w="1438640" h="548462">
                  <a:moveTo>
                    <a:pt x="1235440" y="0"/>
                  </a:moveTo>
                  <a:lnTo>
                    <a:pt x="0" y="0"/>
                  </a:lnTo>
                  <a:lnTo>
                    <a:pt x="203200" y="548462"/>
                  </a:lnTo>
                  <a:lnTo>
                    <a:pt x="1438640" y="548462"/>
                  </a:lnTo>
                  <a:lnTo>
                    <a:pt x="123544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5" name="TextBox 25">
              <a:extLst>
                <a:ext uri="{FF2B5EF4-FFF2-40B4-BE49-F238E27FC236}">
                  <a16:creationId xmlns:a16="http://schemas.microsoft.com/office/drawing/2014/main" id="{D607C278-B8E1-A372-1D12-6BC6B8DD1D0D}"/>
                </a:ext>
              </a:extLst>
            </p:cNvPr>
            <p:cNvSpPr txBox="1"/>
            <p:nvPr/>
          </p:nvSpPr>
          <p:spPr>
            <a:xfrm>
              <a:off x="101600" y="-47625"/>
              <a:ext cx="1235440" cy="5960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6" name="TextBox 26">
            <a:extLst>
              <a:ext uri="{FF2B5EF4-FFF2-40B4-BE49-F238E27FC236}">
                <a16:creationId xmlns:a16="http://schemas.microsoft.com/office/drawing/2014/main" id="{1AFD480D-9BE5-3142-6B6B-EEB35D652A8F}"/>
              </a:ext>
            </a:extLst>
          </p:cNvPr>
          <p:cNvSpPr txBox="1"/>
          <p:nvPr/>
        </p:nvSpPr>
        <p:spPr>
          <a:xfrm>
            <a:off x="13514695" y="9469112"/>
            <a:ext cx="2089253" cy="7331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20"/>
              </a:lnSpc>
            </a:pPr>
            <a:endParaRPr lang="en-US" sz="4445" dirty="0">
              <a:solidFill>
                <a:srgbClr val="000000"/>
              </a:solidFill>
              <a:latin typeface="Blinker" panose="02000000000000000000"/>
              <a:ea typeface="Blinker" panose="02000000000000000000"/>
              <a:cs typeface="Blinker" panose="02000000000000000000"/>
              <a:sym typeface="Blinker" panose="02000000000000000000"/>
            </a:endParaRPr>
          </a:p>
        </p:txBody>
      </p:sp>
      <p:sp>
        <p:nvSpPr>
          <p:cNvPr id="27" name="TextBox 27">
            <a:extLst>
              <a:ext uri="{FF2B5EF4-FFF2-40B4-BE49-F238E27FC236}">
                <a16:creationId xmlns:a16="http://schemas.microsoft.com/office/drawing/2014/main" id="{143708F1-955F-F255-2A00-015BCE056743}"/>
              </a:ext>
            </a:extLst>
          </p:cNvPr>
          <p:cNvSpPr txBox="1"/>
          <p:nvPr/>
        </p:nvSpPr>
        <p:spPr>
          <a:xfrm>
            <a:off x="16670690" y="9463472"/>
            <a:ext cx="958037" cy="7123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35"/>
              </a:lnSpc>
            </a:pPr>
            <a:endParaRPr lang="en-US" sz="4165" dirty="0">
              <a:solidFill>
                <a:srgbClr val="FFFFFF"/>
              </a:solidFill>
              <a:latin typeface="League Spartan" panose="00000800000000000000"/>
              <a:ea typeface="League Spartan" panose="00000800000000000000"/>
              <a:cs typeface="League Spartan" panose="00000800000000000000"/>
              <a:sym typeface="League Spartan" panose="0000080000000000000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384438E-8AD8-43C7-65CF-07C042F3FA36}"/>
              </a:ext>
            </a:extLst>
          </p:cNvPr>
          <p:cNvSpPr txBox="1"/>
          <p:nvPr/>
        </p:nvSpPr>
        <p:spPr>
          <a:xfrm>
            <a:off x="6400799" y="2891896"/>
            <a:ext cx="46026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dirty="0">
                <a:solidFill>
                  <a:schemeClr val="bg1"/>
                </a:solidFill>
              </a:rPr>
              <a:t>course review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162CBF-4582-E2D0-EB05-AE2632DC68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3897" y="3415116"/>
            <a:ext cx="11868303" cy="5182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7476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815" y="3650750"/>
            <a:ext cx="19000682" cy="7244521"/>
            <a:chOff x="0" y="0"/>
            <a:chExt cx="5004295" cy="190802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04295" cy="1908022"/>
            </a:xfrm>
            <a:custGeom>
              <a:avLst/>
              <a:gdLst/>
              <a:ahLst/>
              <a:cxnLst/>
              <a:rect l="l" t="t" r="r" b="b"/>
              <a:pathLst>
                <a:path w="5004295" h="1908022">
                  <a:moveTo>
                    <a:pt x="0" y="0"/>
                  </a:moveTo>
                  <a:lnTo>
                    <a:pt x="5004295" y="0"/>
                  </a:lnTo>
                  <a:lnTo>
                    <a:pt x="5004295" y="1908022"/>
                  </a:lnTo>
                  <a:lnTo>
                    <a:pt x="0" y="1908022"/>
                  </a:lnTo>
                  <a:close/>
                </a:path>
              </a:pathLst>
            </a:custGeom>
            <a:solidFill>
              <a:srgbClr val="059BD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5004295" cy="19556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 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297658" y="-200693"/>
            <a:ext cx="20238736" cy="2734153"/>
            <a:chOff x="0" y="0"/>
            <a:chExt cx="2689103" cy="36328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689103" cy="363284"/>
            </a:xfrm>
            <a:custGeom>
              <a:avLst/>
              <a:gdLst/>
              <a:ahLst/>
              <a:cxnLst/>
              <a:rect l="l" t="t" r="r" b="b"/>
              <a:pathLst>
                <a:path w="2689103" h="363284">
                  <a:moveTo>
                    <a:pt x="2485903" y="0"/>
                  </a:moveTo>
                  <a:lnTo>
                    <a:pt x="0" y="0"/>
                  </a:lnTo>
                  <a:lnTo>
                    <a:pt x="203200" y="363284"/>
                  </a:lnTo>
                  <a:lnTo>
                    <a:pt x="2689103" y="363284"/>
                  </a:lnTo>
                  <a:lnTo>
                    <a:pt x="2485903" y="0"/>
                  </a:lnTo>
                  <a:close/>
                </a:path>
              </a:pathLst>
            </a:custGeom>
            <a:solidFill>
              <a:srgbClr val="059BDD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101600" y="-47625"/>
              <a:ext cx="2485903" cy="4109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-1440088" y="0"/>
            <a:ext cx="3509203" cy="1176871"/>
            <a:chOff x="0" y="0"/>
            <a:chExt cx="673888" cy="226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73888" cy="226000"/>
            </a:xfrm>
            <a:custGeom>
              <a:avLst/>
              <a:gdLst/>
              <a:ahLst/>
              <a:cxnLst/>
              <a:rect l="l" t="t" r="r" b="b"/>
              <a:pathLst>
                <a:path w="673888" h="226000">
                  <a:moveTo>
                    <a:pt x="203200" y="0"/>
                  </a:moveTo>
                  <a:lnTo>
                    <a:pt x="673888" y="0"/>
                  </a:lnTo>
                  <a:lnTo>
                    <a:pt x="470688" y="226000"/>
                  </a:lnTo>
                  <a:lnTo>
                    <a:pt x="0" y="2260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404952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101600" y="-47625"/>
              <a:ext cx="470688" cy="2736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-2670310" y="1292934"/>
            <a:ext cx="3699010" cy="1240526"/>
            <a:chOff x="0" y="0"/>
            <a:chExt cx="673888" cy="2260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73888" cy="226000"/>
            </a:xfrm>
            <a:custGeom>
              <a:avLst/>
              <a:gdLst/>
              <a:ahLst/>
              <a:cxnLst/>
              <a:rect l="l" t="t" r="r" b="b"/>
              <a:pathLst>
                <a:path w="673888" h="226000">
                  <a:moveTo>
                    <a:pt x="203200" y="0"/>
                  </a:moveTo>
                  <a:lnTo>
                    <a:pt x="673888" y="0"/>
                  </a:lnTo>
                  <a:lnTo>
                    <a:pt x="470688" y="226000"/>
                  </a:lnTo>
                  <a:lnTo>
                    <a:pt x="0" y="2260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404952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101600" y="-47625"/>
              <a:ext cx="470688" cy="2736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897771" y="1197684"/>
            <a:ext cx="8703481" cy="987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00"/>
              </a:lnSpc>
            </a:pPr>
            <a:r>
              <a:rPr lang="en-US" sz="5500" dirty="0">
                <a:solidFill>
                  <a:srgbClr val="FFFFFF"/>
                </a:solidFill>
                <a:latin typeface="League Spartan" panose="00000800000000000000"/>
                <a:ea typeface="League Spartan" panose="00000800000000000000"/>
                <a:cs typeface="League Spartan" panose="00000800000000000000"/>
                <a:sym typeface="League Spartan" panose="00000800000000000000"/>
              </a:rPr>
              <a:t>Index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898015" y="3594100"/>
            <a:ext cx="8775700" cy="352107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 marL="571500" indent="-571500" algn="l">
              <a:lnSpc>
                <a:spcPts val="5450"/>
              </a:lnSpc>
              <a:buFont typeface="Arial" panose="020B0604020202020204" pitchFamily="34" charset="0"/>
              <a:buChar char="•"/>
            </a:pPr>
            <a:r>
              <a:rPr lang="en-US" sz="3890" dirty="0">
                <a:solidFill>
                  <a:srgbClr val="FFFFFF"/>
                </a:solidFill>
                <a:latin typeface="Blinker" panose="02000000000000000000"/>
                <a:ea typeface="Blinker" panose="02000000000000000000"/>
                <a:cs typeface="Blinker" panose="02000000000000000000"/>
                <a:sym typeface="Blinker" panose="02000000000000000000"/>
              </a:rPr>
              <a:t>Scope of systems                                           </a:t>
            </a:r>
          </a:p>
          <a:p>
            <a:pPr marL="571500" indent="-571500" algn="l">
              <a:lnSpc>
                <a:spcPts val="5450"/>
              </a:lnSpc>
              <a:buFont typeface="Arial" panose="020B0604020202020204" pitchFamily="34" charset="0"/>
              <a:buChar char="•"/>
            </a:pPr>
            <a:r>
              <a:rPr lang="en-US" sz="3890" dirty="0">
                <a:solidFill>
                  <a:srgbClr val="FFFFFF"/>
                </a:solidFill>
                <a:latin typeface="Blinker" panose="02000000000000000000"/>
                <a:ea typeface="Blinker" panose="02000000000000000000"/>
                <a:cs typeface="Blinker" panose="02000000000000000000"/>
                <a:sym typeface="Blinker" panose="02000000000000000000"/>
              </a:rPr>
              <a:t>Modules</a:t>
            </a:r>
          </a:p>
          <a:p>
            <a:pPr marL="571500" indent="-571500" algn="l">
              <a:lnSpc>
                <a:spcPts val="5450"/>
              </a:lnSpc>
              <a:buFont typeface="Arial" panose="020B0604020202020204" pitchFamily="34" charset="0"/>
              <a:buChar char="•"/>
            </a:pPr>
            <a:r>
              <a:rPr lang="en-US" sz="3890" dirty="0">
                <a:solidFill>
                  <a:srgbClr val="FFFFFF"/>
                </a:solidFill>
                <a:ea typeface="Blinker" panose="02000000000000000000"/>
                <a:cs typeface="Blinker" panose="02000000000000000000"/>
                <a:sym typeface="Blinker" panose="02000000000000000000"/>
              </a:rPr>
              <a:t>Tools &amp; Technology</a:t>
            </a:r>
          </a:p>
          <a:p>
            <a:pPr marL="571500" indent="-571500" algn="l">
              <a:lnSpc>
                <a:spcPts val="5450"/>
              </a:lnSpc>
              <a:buFont typeface="Arial" panose="020B0604020202020204" pitchFamily="34" charset="0"/>
              <a:buChar char="•"/>
            </a:pPr>
            <a:r>
              <a:rPr lang="en-US" sz="3890" dirty="0">
                <a:solidFill>
                  <a:srgbClr val="FFFFFF"/>
                </a:solidFill>
                <a:latin typeface="Blinker" panose="02000000000000000000"/>
                <a:ea typeface="Blinker" panose="02000000000000000000"/>
                <a:cs typeface="Blinker" panose="02000000000000000000"/>
                <a:sym typeface="Blinker" panose="02000000000000000000"/>
              </a:rPr>
              <a:t>Analysis</a:t>
            </a:r>
          </a:p>
          <a:p>
            <a:pPr marL="571500" indent="-571500" algn="l">
              <a:lnSpc>
                <a:spcPts val="5450"/>
              </a:lnSpc>
              <a:buFont typeface="Arial" panose="020B0604020202020204" pitchFamily="34" charset="0"/>
              <a:buChar char="•"/>
            </a:pPr>
            <a:endParaRPr lang="en-US" sz="3890" dirty="0">
              <a:solidFill>
                <a:srgbClr val="FFFFFF"/>
              </a:solidFill>
              <a:latin typeface="Blinker" panose="02000000000000000000"/>
              <a:ea typeface="Blinker" panose="02000000000000000000"/>
              <a:cs typeface="Blinker" panose="02000000000000000000"/>
              <a:sym typeface="Blinker" panose="02000000000000000000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16398656" y="9453794"/>
            <a:ext cx="4137738" cy="1566197"/>
            <a:chOff x="0" y="0"/>
            <a:chExt cx="1248512" cy="472581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248511" cy="472581"/>
            </a:xfrm>
            <a:custGeom>
              <a:avLst/>
              <a:gdLst/>
              <a:ahLst/>
              <a:cxnLst/>
              <a:rect l="l" t="t" r="r" b="b"/>
              <a:pathLst>
                <a:path w="1248511" h="472581">
                  <a:moveTo>
                    <a:pt x="1045311" y="0"/>
                  </a:moveTo>
                  <a:lnTo>
                    <a:pt x="0" y="0"/>
                  </a:lnTo>
                  <a:lnTo>
                    <a:pt x="203200" y="472581"/>
                  </a:lnTo>
                  <a:lnTo>
                    <a:pt x="1248511" y="472581"/>
                  </a:lnTo>
                  <a:lnTo>
                    <a:pt x="1045311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101600" y="-47625"/>
              <a:ext cx="1045312" cy="5202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5603949" y="9038414"/>
            <a:ext cx="2499511" cy="1535247"/>
            <a:chOff x="0" y="0"/>
            <a:chExt cx="868254" cy="533298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68254" cy="533298"/>
            </a:xfrm>
            <a:custGeom>
              <a:avLst/>
              <a:gdLst/>
              <a:ahLst/>
              <a:cxnLst/>
              <a:rect l="l" t="t" r="r" b="b"/>
              <a:pathLst>
                <a:path w="868254" h="533298">
                  <a:moveTo>
                    <a:pt x="665054" y="0"/>
                  </a:moveTo>
                  <a:lnTo>
                    <a:pt x="0" y="0"/>
                  </a:lnTo>
                  <a:lnTo>
                    <a:pt x="203200" y="533298"/>
                  </a:lnTo>
                  <a:lnTo>
                    <a:pt x="868254" y="533298"/>
                  </a:lnTo>
                  <a:lnTo>
                    <a:pt x="665054" y="0"/>
                  </a:lnTo>
                  <a:close/>
                </a:path>
              </a:pathLst>
            </a:custGeom>
            <a:solidFill>
              <a:srgbClr val="404952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101600" y="-47625"/>
              <a:ext cx="665054" cy="5809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2159430" y="9453794"/>
            <a:ext cx="5060879" cy="1929391"/>
            <a:chOff x="0" y="0"/>
            <a:chExt cx="1438640" cy="548462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438640" cy="548462"/>
            </a:xfrm>
            <a:custGeom>
              <a:avLst/>
              <a:gdLst/>
              <a:ahLst/>
              <a:cxnLst/>
              <a:rect l="l" t="t" r="r" b="b"/>
              <a:pathLst>
                <a:path w="1438640" h="548462">
                  <a:moveTo>
                    <a:pt x="1235440" y="0"/>
                  </a:moveTo>
                  <a:lnTo>
                    <a:pt x="0" y="0"/>
                  </a:lnTo>
                  <a:lnTo>
                    <a:pt x="203200" y="548462"/>
                  </a:lnTo>
                  <a:lnTo>
                    <a:pt x="1438640" y="548462"/>
                  </a:lnTo>
                  <a:lnTo>
                    <a:pt x="123544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101600" y="-47625"/>
              <a:ext cx="1235440" cy="5960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3047756" y="6591421"/>
            <a:ext cx="14500885" cy="1043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4350" indent="-514350" algn="l">
              <a:lnSpc>
                <a:spcPts val="4070"/>
              </a:lnSpc>
              <a:spcBef>
                <a:spcPct val="0"/>
              </a:spcBef>
              <a:buFont typeface="Wingdings" panose="05000000000000000000" charset="0"/>
              <a:buChar char="Ø"/>
            </a:pPr>
            <a:r>
              <a:rPr lang="en-US" sz="2905" dirty="0">
                <a:solidFill>
                  <a:srgbClr val="FFFFFF"/>
                </a:solidFill>
                <a:latin typeface="Blinker" panose="02000000000000000000"/>
                <a:ea typeface="Blinker" panose="02000000000000000000"/>
                <a:cs typeface="Blinker" panose="02000000000000000000"/>
                <a:sym typeface="Blinker" panose="02000000000000000000"/>
              </a:rPr>
              <a:t>Need of system</a:t>
            </a:r>
          </a:p>
          <a:p>
            <a:pPr marL="514350" indent="-514350" algn="l">
              <a:lnSpc>
                <a:spcPts val="4070"/>
              </a:lnSpc>
              <a:spcBef>
                <a:spcPct val="0"/>
              </a:spcBef>
              <a:buFont typeface="Wingdings" panose="05000000000000000000" charset="0"/>
              <a:buChar char="Ø"/>
            </a:pPr>
            <a:r>
              <a:rPr lang="en-US" sz="2905" dirty="0">
                <a:solidFill>
                  <a:srgbClr val="FFFFFF"/>
                </a:solidFill>
                <a:latin typeface="Blinker" panose="02000000000000000000"/>
                <a:ea typeface="Blinker" panose="02000000000000000000"/>
                <a:cs typeface="Blinker" panose="02000000000000000000"/>
                <a:sym typeface="Blinker" panose="02000000000000000000"/>
              </a:rPr>
              <a:t>System flow diagram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742616" y="7623218"/>
            <a:ext cx="54859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UML Diagram</a:t>
            </a:r>
            <a:endParaRPr lang="en-IN" sz="3600" dirty="0">
              <a:solidFill>
                <a:schemeClr val="bg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911873" y="7716126"/>
            <a:ext cx="571857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endParaRPr lang="en-US" sz="3200" dirty="0">
              <a:solidFill>
                <a:schemeClr val="bg1"/>
              </a:solidFill>
            </a:endParaRP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3200" dirty="0">
                <a:solidFill>
                  <a:schemeClr val="bg1"/>
                </a:solidFill>
              </a:rPr>
              <a:t>       Class Diagram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3200" dirty="0">
                <a:solidFill>
                  <a:schemeClr val="bg1"/>
                </a:solidFill>
              </a:rPr>
              <a:t>       Activity Diagram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3200" dirty="0">
                <a:solidFill>
                  <a:schemeClr val="bg1"/>
                </a:solidFill>
              </a:rPr>
              <a:t>       Sequence Diagram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3200" dirty="0">
                <a:solidFill>
                  <a:schemeClr val="bg1"/>
                </a:solidFill>
              </a:rPr>
              <a:t>       Use-Case Diagram</a:t>
            </a:r>
            <a:endParaRPr lang="en-IN" sz="3200" dirty="0">
              <a:solidFill>
                <a:schemeClr val="bg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1517102" y="3708088"/>
            <a:ext cx="747976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Data Dictionary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dirty="0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dirty="0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dirty="0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User interface screenshot</a:t>
            </a:r>
            <a:endParaRPr lang="en-IN" sz="3600" dirty="0">
              <a:solidFill>
                <a:schemeClr val="bg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1517102" y="4214546"/>
            <a:ext cx="666197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 Taste Plan and Test Cases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 Future Enhancement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 References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N" sz="3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2988001"/>
            <a:ext cx="19000682" cy="7244521"/>
            <a:chOff x="0" y="0"/>
            <a:chExt cx="5004295" cy="190802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04295" cy="1908022"/>
            </a:xfrm>
            <a:custGeom>
              <a:avLst/>
              <a:gdLst/>
              <a:ahLst/>
              <a:cxnLst/>
              <a:rect l="l" t="t" r="r" b="b"/>
              <a:pathLst>
                <a:path w="5004295" h="1908022">
                  <a:moveTo>
                    <a:pt x="0" y="0"/>
                  </a:moveTo>
                  <a:lnTo>
                    <a:pt x="5004295" y="0"/>
                  </a:lnTo>
                  <a:lnTo>
                    <a:pt x="5004295" y="1908022"/>
                  </a:lnTo>
                  <a:lnTo>
                    <a:pt x="0" y="1908022"/>
                  </a:lnTo>
                  <a:close/>
                </a:path>
              </a:pathLst>
            </a:custGeom>
            <a:solidFill>
              <a:srgbClr val="059BD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5004295" cy="19556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297658" y="-200693"/>
            <a:ext cx="20238736" cy="2734153"/>
            <a:chOff x="0" y="0"/>
            <a:chExt cx="2689103" cy="36328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689103" cy="363284"/>
            </a:xfrm>
            <a:custGeom>
              <a:avLst/>
              <a:gdLst/>
              <a:ahLst/>
              <a:cxnLst/>
              <a:rect l="l" t="t" r="r" b="b"/>
              <a:pathLst>
                <a:path w="2689103" h="363284">
                  <a:moveTo>
                    <a:pt x="2485903" y="0"/>
                  </a:moveTo>
                  <a:lnTo>
                    <a:pt x="0" y="0"/>
                  </a:lnTo>
                  <a:lnTo>
                    <a:pt x="203200" y="363284"/>
                  </a:lnTo>
                  <a:lnTo>
                    <a:pt x="2689103" y="363284"/>
                  </a:lnTo>
                  <a:lnTo>
                    <a:pt x="2485903" y="0"/>
                  </a:lnTo>
                  <a:close/>
                </a:path>
              </a:pathLst>
            </a:custGeom>
            <a:solidFill>
              <a:srgbClr val="059BDD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101600" y="-47625"/>
              <a:ext cx="2485903" cy="4109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-1440088" y="0"/>
            <a:ext cx="3509203" cy="1176871"/>
            <a:chOff x="0" y="0"/>
            <a:chExt cx="673888" cy="226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73888" cy="226000"/>
            </a:xfrm>
            <a:custGeom>
              <a:avLst/>
              <a:gdLst/>
              <a:ahLst/>
              <a:cxnLst/>
              <a:rect l="l" t="t" r="r" b="b"/>
              <a:pathLst>
                <a:path w="673888" h="226000">
                  <a:moveTo>
                    <a:pt x="203200" y="0"/>
                  </a:moveTo>
                  <a:lnTo>
                    <a:pt x="673888" y="0"/>
                  </a:lnTo>
                  <a:lnTo>
                    <a:pt x="470688" y="226000"/>
                  </a:lnTo>
                  <a:lnTo>
                    <a:pt x="0" y="2260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404952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101600" y="-47625"/>
              <a:ext cx="470688" cy="2736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-2670310" y="1292934"/>
            <a:ext cx="3699010" cy="1240526"/>
            <a:chOff x="0" y="0"/>
            <a:chExt cx="673888" cy="2260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73888" cy="226000"/>
            </a:xfrm>
            <a:custGeom>
              <a:avLst/>
              <a:gdLst/>
              <a:ahLst/>
              <a:cxnLst/>
              <a:rect l="l" t="t" r="r" b="b"/>
              <a:pathLst>
                <a:path w="673888" h="226000">
                  <a:moveTo>
                    <a:pt x="203200" y="0"/>
                  </a:moveTo>
                  <a:lnTo>
                    <a:pt x="673888" y="0"/>
                  </a:lnTo>
                  <a:lnTo>
                    <a:pt x="470688" y="226000"/>
                  </a:lnTo>
                  <a:lnTo>
                    <a:pt x="0" y="2260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404952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101600" y="-47625"/>
              <a:ext cx="470688" cy="2736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897771" y="1197684"/>
            <a:ext cx="12427829" cy="9521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700"/>
              </a:lnSpc>
            </a:pPr>
            <a:r>
              <a:rPr lang="en-US" sz="5500" dirty="0">
                <a:solidFill>
                  <a:srgbClr val="FFFFFF"/>
                </a:solidFill>
                <a:latin typeface="League Spartan" panose="00000800000000000000"/>
                <a:ea typeface="League Spartan" panose="00000800000000000000"/>
                <a:cs typeface="League Spartan" panose="00000800000000000000"/>
                <a:sym typeface="League Spartan" panose="00000800000000000000"/>
              </a:rPr>
              <a:t> Test Plan and Test cases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16398656" y="9453794"/>
            <a:ext cx="4137738" cy="1566197"/>
            <a:chOff x="0" y="0"/>
            <a:chExt cx="1248512" cy="472581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248511" cy="472581"/>
            </a:xfrm>
            <a:custGeom>
              <a:avLst/>
              <a:gdLst/>
              <a:ahLst/>
              <a:cxnLst/>
              <a:rect l="l" t="t" r="r" b="b"/>
              <a:pathLst>
                <a:path w="1248511" h="472581">
                  <a:moveTo>
                    <a:pt x="1045311" y="0"/>
                  </a:moveTo>
                  <a:lnTo>
                    <a:pt x="0" y="0"/>
                  </a:lnTo>
                  <a:lnTo>
                    <a:pt x="203200" y="472581"/>
                  </a:lnTo>
                  <a:lnTo>
                    <a:pt x="1248511" y="472581"/>
                  </a:lnTo>
                  <a:lnTo>
                    <a:pt x="1045311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101600" y="-47625"/>
              <a:ext cx="1045312" cy="5202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5603949" y="9038414"/>
            <a:ext cx="2499511" cy="1535247"/>
            <a:chOff x="0" y="0"/>
            <a:chExt cx="868254" cy="533298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68254" cy="533298"/>
            </a:xfrm>
            <a:custGeom>
              <a:avLst/>
              <a:gdLst/>
              <a:ahLst/>
              <a:cxnLst/>
              <a:rect l="l" t="t" r="r" b="b"/>
              <a:pathLst>
                <a:path w="868254" h="533298">
                  <a:moveTo>
                    <a:pt x="665054" y="0"/>
                  </a:moveTo>
                  <a:lnTo>
                    <a:pt x="0" y="0"/>
                  </a:lnTo>
                  <a:lnTo>
                    <a:pt x="203200" y="533298"/>
                  </a:lnTo>
                  <a:lnTo>
                    <a:pt x="868254" y="533298"/>
                  </a:lnTo>
                  <a:lnTo>
                    <a:pt x="665054" y="0"/>
                  </a:lnTo>
                  <a:close/>
                </a:path>
              </a:pathLst>
            </a:custGeom>
            <a:solidFill>
              <a:srgbClr val="404952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101600" y="-47625"/>
              <a:ext cx="665054" cy="5809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2159430" y="9453794"/>
            <a:ext cx="5060879" cy="1929391"/>
            <a:chOff x="0" y="0"/>
            <a:chExt cx="1438640" cy="548462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438640" cy="548462"/>
            </a:xfrm>
            <a:custGeom>
              <a:avLst/>
              <a:gdLst/>
              <a:ahLst/>
              <a:cxnLst/>
              <a:rect l="l" t="t" r="r" b="b"/>
              <a:pathLst>
                <a:path w="1438640" h="548462">
                  <a:moveTo>
                    <a:pt x="1235440" y="0"/>
                  </a:moveTo>
                  <a:lnTo>
                    <a:pt x="0" y="0"/>
                  </a:lnTo>
                  <a:lnTo>
                    <a:pt x="203200" y="548462"/>
                  </a:lnTo>
                  <a:lnTo>
                    <a:pt x="1438640" y="548462"/>
                  </a:lnTo>
                  <a:lnTo>
                    <a:pt x="123544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101600" y="-47625"/>
              <a:ext cx="1235440" cy="5960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AC6CC9C7-E8E7-1C2E-2181-C8A0DA8F58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2529463"/>
              </p:ext>
            </p:extLst>
          </p:nvPr>
        </p:nvGraphicFramePr>
        <p:xfrm>
          <a:off x="412538" y="3274121"/>
          <a:ext cx="15687505" cy="5556556"/>
        </p:xfrm>
        <a:graphic>
          <a:graphicData uri="http://schemas.openxmlformats.org/drawingml/2006/table">
            <a:tbl>
              <a:tblPr firstRow="1" bandRow="1"/>
              <a:tblGrid>
                <a:gridCol w="3137501">
                  <a:extLst>
                    <a:ext uri="{9D8B030D-6E8A-4147-A177-3AD203B41FA5}">
                      <a16:colId xmlns:a16="http://schemas.microsoft.com/office/drawing/2014/main" val="2093402867"/>
                    </a:ext>
                  </a:extLst>
                </a:gridCol>
                <a:gridCol w="3137501">
                  <a:extLst>
                    <a:ext uri="{9D8B030D-6E8A-4147-A177-3AD203B41FA5}">
                      <a16:colId xmlns:a16="http://schemas.microsoft.com/office/drawing/2014/main" val="1994318685"/>
                    </a:ext>
                  </a:extLst>
                </a:gridCol>
                <a:gridCol w="3828060">
                  <a:extLst>
                    <a:ext uri="{9D8B030D-6E8A-4147-A177-3AD203B41FA5}">
                      <a16:colId xmlns:a16="http://schemas.microsoft.com/office/drawing/2014/main" val="1262356714"/>
                    </a:ext>
                  </a:extLst>
                </a:gridCol>
                <a:gridCol w="2446942">
                  <a:extLst>
                    <a:ext uri="{9D8B030D-6E8A-4147-A177-3AD203B41FA5}">
                      <a16:colId xmlns:a16="http://schemas.microsoft.com/office/drawing/2014/main" val="26449602"/>
                    </a:ext>
                  </a:extLst>
                </a:gridCol>
                <a:gridCol w="3137501">
                  <a:extLst>
                    <a:ext uri="{9D8B030D-6E8A-4147-A177-3AD203B41FA5}">
                      <a16:colId xmlns:a16="http://schemas.microsoft.com/office/drawing/2014/main" val="2192505898"/>
                    </a:ext>
                  </a:extLst>
                </a:gridCol>
              </a:tblGrid>
              <a:tr h="71023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defRPr sz="1300">
                          <a:solidFill>
                            <a:srgbClr val="FFFFFF"/>
                          </a:solidFill>
                        </a:defRPr>
                      </a:pPr>
                      <a:r>
                        <a:t>Test Case ID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6C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defRPr sz="1300">
                          <a:solidFill>
                            <a:srgbClr val="FFFFFF"/>
                          </a:solidFill>
                        </a:defRPr>
                      </a:pPr>
                      <a:r>
                        <a:t>Module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6C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defRPr sz="1300">
                          <a:solidFill>
                            <a:srgbClr val="FFFFFF"/>
                          </a:solidFill>
                        </a:defRPr>
                      </a:pPr>
                      <a:r>
                        <a:t>Test Scenario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6C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defRPr sz="1300">
                          <a:solidFill>
                            <a:srgbClr val="FFFFFF"/>
                          </a:solidFill>
                        </a:defRPr>
                      </a:pPr>
                      <a:r>
                        <a:t>Test Steps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6C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defRPr sz="1300">
                          <a:solidFill>
                            <a:srgbClr val="FFFFFF"/>
                          </a:solidFill>
                        </a:defRPr>
                      </a:pPr>
                      <a:r>
                        <a:t>Expected Result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6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2301774"/>
                  </a:ext>
                </a:extLst>
              </a:tr>
              <a:tr h="83088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defRPr sz="1300">
                          <a:solidFill>
                            <a:srgbClr val="FFFFFF"/>
                          </a:solidFill>
                        </a:defRPr>
                      </a:pPr>
                      <a:r>
                        <a:t>TC-001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99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defRPr sz="1300">
                          <a:solidFill>
                            <a:srgbClr val="FFFFFF"/>
                          </a:solidFill>
                        </a:defRPr>
                      </a:pPr>
                      <a:r>
                        <a:rPr dirty="0"/>
                        <a:t>Instructor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99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defRPr sz="1300">
                          <a:solidFill>
                            <a:srgbClr val="FFFFFF"/>
                          </a:solidFill>
                        </a:defRPr>
                      </a:pPr>
                      <a:r>
                        <a:rPr dirty="0"/>
                        <a:t>Add a new course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99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defRPr sz="1300">
                          <a:solidFill>
                            <a:srgbClr val="FFFFFF"/>
                          </a:solidFill>
                        </a:defRPr>
                      </a:pPr>
                      <a:r>
                        <a:rPr sz="1400" dirty="0">
                          <a:solidFill>
                            <a:schemeClr val="bg1"/>
                          </a:solidFill>
                        </a:rPr>
                        <a:t>1. Log in as Instructor</a:t>
                      </a:r>
                    </a:p>
                    <a:p>
                      <a:r>
                        <a:rPr sz="1400" dirty="0">
                          <a:solidFill>
                            <a:schemeClr val="bg1"/>
                          </a:solidFill>
                        </a:rPr>
                        <a:t>2. Navigate to 'Add Course'</a:t>
                      </a:r>
                    </a:p>
                    <a:p>
                      <a:r>
                        <a:rPr sz="1400" dirty="0">
                          <a:solidFill>
                            <a:schemeClr val="bg1"/>
                          </a:solidFill>
                        </a:rPr>
                        <a:t>3. Enter course details</a:t>
                      </a:r>
                    </a:p>
                    <a:p>
                      <a:r>
                        <a:rPr sz="1400" dirty="0">
                          <a:solidFill>
                            <a:schemeClr val="bg1"/>
                          </a:solidFill>
                        </a:rPr>
                        <a:t>4. Submit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99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defRPr sz="1300">
                          <a:solidFill>
                            <a:srgbClr val="FFFFFF"/>
                          </a:solidFill>
                        </a:defRPr>
                      </a:pPr>
                      <a:r>
                        <a:t>Course is successfully added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4700714"/>
                  </a:ext>
                </a:extLst>
              </a:tr>
              <a:tr h="124063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defRPr sz="1300">
                          <a:solidFill>
                            <a:srgbClr val="FFFFFF"/>
                          </a:solidFill>
                        </a:defRPr>
                      </a:pPr>
                      <a:r>
                        <a:t>TC-002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99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defRPr sz="1300">
                          <a:solidFill>
                            <a:srgbClr val="FFFFFF"/>
                          </a:solidFill>
                        </a:defRPr>
                      </a:pPr>
                      <a:r>
                        <a:t>Instructor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99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defRPr sz="1300">
                          <a:solidFill>
                            <a:srgbClr val="FFFFFF"/>
                          </a:solidFill>
                        </a:defRPr>
                      </a:pPr>
                      <a:r>
                        <a:rPr dirty="0"/>
                        <a:t>Add a video to an existing course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99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defRPr sz="1300">
                          <a:solidFill>
                            <a:srgbClr val="FFFFFF"/>
                          </a:solidFill>
                        </a:defRPr>
                      </a:pPr>
                      <a:r>
                        <a:rPr sz="1400" dirty="0">
                          <a:solidFill>
                            <a:schemeClr val="bg1"/>
                          </a:solidFill>
                        </a:rPr>
                        <a:t>1. Log in as Instructor</a:t>
                      </a:r>
                    </a:p>
                    <a:p>
                      <a:r>
                        <a:rPr sz="1400" dirty="0">
                          <a:solidFill>
                            <a:schemeClr val="bg1"/>
                          </a:solidFill>
                        </a:rPr>
                        <a:t>2. Navigate to 'Manage Courses'</a:t>
                      </a:r>
                    </a:p>
                    <a:p>
                      <a:r>
                        <a:rPr sz="1400" dirty="0">
                          <a:solidFill>
                            <a:schemeClr val="bg1"/>
                          </a:solidFill>
                        </a:rPr>
                        <a:t>3. Select a course</a:t>
                      </a:r>
                    </a:p>
                    <a:p>
                      <a:r>
                        <a:rPr sz="1400" dirty="0">
                          <a:solidFill>
                            <a:schemeClr val="bg1"/>
                          </a:solidFill>
                        </a:rPr>
                        <a:t>4. Upload a video</a:t>
                      </a:r>
                    </a:p>
                    <a:p>
                      <a:r>
                        <a:rPr sz="1400" dirty="0">
                          <a:solidFill>
                            <a:schemeClr val="bg1"/>
                          </a:solidFill>
                        </a:rPr>
                        <a:t>5. Save changes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99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defRPr sz="1300">
                          <a:solidFill>
                            <a:srgbClr val="FFFFFF"/>
                          </a:solidFill>
                        </a:defRPr>
                      </a:pPr>
                      <a:r>
                        <a:rPr dirty="0"/>
                        <a:t>Video is successfully added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4401652"/>
                  </a:ext>
                </a:extLst>
              </a:tr>
              <a:tr h="103576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defRPr sz="1300">
                          <a:solidFill>
                            <a:srgbClr val="FFFFFF"/>
                          </a:solidFill>
                        </a:defRPr>
                      </a:pPr>
                      <a:r>
                        <a:t>TC-003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99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defRPr sz="1300">
                          <a:solidFill>
                            <a:srgbClr val="FFFFFF"/>
                          </a:solidFill>
                        </a:defRPr>
                      </a:pPr>
                      <a:r>
                        <a:t>Instructor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99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defRPr sz="1300">
                          <a:solidFill>
                            <a:srgbClr val="FFFFFF"/>
                          </a:solidFill>
                        </a:defRPr>
                      </a:pPr>
                      <a:r>
                        <a:rPr dirty="0"/>
                        <a:t>Reply to a student review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99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defRPr sz="1300">
                          <a:solidFill>
                            <a:srgbClr val="FFFFFF"/>
                          </a:solidFill>
                        </a:defRPr>
                      </a:pPr>
                      <a:r>
                        <a:rPr sz="1400" dirty="0">
                          <a:solidFill>
                            <a:schemeClr val="bg1"/>
                          </a:solidFill>
                        </a:rPr>
                        <a:t>1. Log in as Instructor</a:t>
                      </a:r>
                    </a:p>
                    <a:p>
                      <a:r>
                        <a:rPr sz="1400" dirty="0">
                          <a:solidFill>
                            <a:schemeClr val="bg1"/>
                          </a:solidFill>
                        </a:rPr>
                        <a:t>2. Go to 'Reviews'</a:t>
                      </a:r>
                    </a:p>
                    <a:p>
                      <a:r>
                        <a:rPr sz="1400" dirty="0">
                          <a:solidFill>
                            <a:schemeClr val="bg1"/>
                          </a:solidFill>
                        </a:rPr>
                        <a:t>3. Select a review</a:t>
                      </a:r>
                    </a:p>
                    <a:p>
                      <a:r>
                        <a:rPr sz="1400" dirty="0">
                          <a:solidFill>
                            <a:schemeClr val="bg1"/>
                          </a:solidFill>
                        </a:rPr>
                        <a:t>4. Enter a response</a:t>
                      </a:r>
                    </a:p>
                    <a:p>
                      <a:r>
                        <a:rPr sz="1400" dirty="0">
                          <a:solidFill>
                            <a:schemeClr val="bg1"/>
                          </a:solidFill>
                        </a:rPr>
                        <a:t>5. Submit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99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defRPr sz="1300">
                          <a:solidFill>
                            <a:srgbClr val="FFFFFF"/>
                          </a:solidFill>
                        </a:defRPr>
                      </a:pPr>
                      <a:r>
                        <a:t>Reply is displayed under review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1612272"/>
                  </a:ext>
                </a:extLst>
              </a:tr>
              <a:tr h="124063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defRPr sz="1300">
                          <a:solidFill>
                            <a:srgbClr val="FFFFFF"/>
                          </a:solidFill>
                        </a:defRPr>
                      </a:pPr>
                      <a:r>
                        <a:t>TC-004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99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defRPr sz="1300">
                          <a:solidFill>
                            <a:srgbClr val="FFFFFF"/>
                          </a:solidFill>
                        </a:defRPr>
                      </a:pPr>
                      <a:r>
                        <a:t>Instructor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99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defRPr sz="1300">
                          <a:solidFill>
                            <a:srgbClr val="FFFFFF"/>
                          </a:solidFill>
                        </a:defRPr>
                      </a:pPr>
                      <a:r>
                        <a:t>Set price for a course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99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defRPr sz="1300">
                          <a:solidFill>
                            <a:srgbClr val="FFFFFF"/>
                          </a:solidFill>
                        </a:defRPr>
                      </a:pPr>
                      <a:r>
                        <a:rPr sz="1400" dirty="0">
                          <a:solidFill>
                            <a:schemeClr val="bg1"/>
                          </a:solidFill>
                        </a:rPr>
                        <a:t>1. Log in as Instructor</a:t>
                      </a:r>
                    </a:p>
                    <a:p>
                      <a:r>
                        <a:rPr sz="1400" dirty="0">
                          <a:solidFill>
                            <a:schemeClr val="bg1"/>
                          </a:solidFill>
                        </a:rPr>
                        <a:t>2. Navigate to 'Manage Courses'</a:t>
                      </a:r>
                    </a:p>
                    <a:p>
                      <a:r>
                        <a:rPr sz="1400" dirty="0">
                          <a:solidFill>
                            <a:schemeClr val="bg1"/>
                          </a:solidFill>
                        </a:rPr>
                        <a:t>3. Select a course</a:t>
                      </a:r>
                    </a:p>
                    <a:p>
                      <a:r>
                        <a:rPr sz="1400" dirty="0">
                          <a:solidFill>
                            <a:schemeClr val="bg1"/>
                          </a:solidFill>
                        </a:rPr>
                        <a:t>4. Enter price</a:t>
                      </a:r>
                    </a:p>
                    <a:p>
                      <a:r>
                        <a:rPr sz="1400" dirty="0">
                          <a:solidFill>
                            <a:schemeClr val="bg1"/>
                          </a:solidFill>
                        </a:rPr>
                        <a:t>5. Save changes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99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defRPr sz="1300">
                          <a:solidFill>
                            <a:srgbClr val="FFFFFF"/>
                          </a:solidFill>
                        </a:defRPr>
                      </a:pPr>
                      <a:r>
                        <a:rPr dirty="0"/>
                        <a:t>Course price is updated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53481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ADB6BF-BDCE-526F-54EA-BC09B18966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4400A796-CBD7-77FD-F356-79FE03C3E26E}"/>
              </a:ext>
            </a:extLst>
          </p:cNvPr>
          <p:cNvGrpSpPr/>
          <p:nvPr/>
        </p:nvGrpSpPr>
        <p:grpSpPr>
          <a:xfrm>
            <a:off x="0" y="2988001"/>
            <a:ext cx="19000682" cy="7244521"/>
            <a:chOff x="0" y="0"/>
            <a:chExt cx="5004295" cy="1908022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1266AAC9-2060-4134-5B6F-AE8661C6DF8B}"/>
                </a:ext>
              </a:extLst>
            </p:cNvPr>
            <p:cNvSpPr/>
            <p:nvPr/>
          </p:nvSpPr>
          <p:spPr>
            <a:xfrm>
              <a:off x="0" y="0"/>
              <a:ext cx="5004295" cy="1908022"/>
            </a:xfrm>
            <a:custGeom>
              <a:avLst/>
              <a:gdLst/>
              <a:ahLst/>
              <a:cxnLst/>
              <a:rect l="l" t="t" r="r" b="b"/>
              <a:pathLst>
                <a:path w="5004295" h="1908022">
                  <a:moveTo>
                    <a:pt x="0" y="0"/>
                  </a:moveTo>
                  <a:lnTo>
                    <a:pt x="5004295" y="0"/>
                  </a:lnTo>
                  <a:lnTo>
                    <a:pt x="5004295" y="1908022"/>
                  </a:lnTo>
                  <a:lnTo>
                    <a:pt x="0" y="1908022"/>
                  </a:lnTo>
                  <a:close/>
                </a:path>
              </a:pathLst>
            </a:custGeom>
            <a:solidFill>
              <a:srgbClr val="059BDD"/>
            </a:soli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53E39329-27EA-9E04-B6E9-C75E6AA81E74}"/>
                </a:ext>
              </a:extLst>
            </p:cNvPr>
            <p:cNvSpPr txBox="1"/>
            <p:nvPr/>
          </p:nvSpPr>
          <p:spPr>
            <a:xfrm>
              <a:off x="0" y="-47625"/>
              <a:ext cx="5004295" cy="19556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1A29C7A4-5F63-A729-5A65-EF068840A92D}"/>
              </a:ext>
            </a:extLst>
          </p:cNvPr>
          <p:cNvGrpSpPr/>
          <p:nvPr/>
        </p:nvGrpSpPr>
        <p:grpSpPr>
          <a:xfrm>
            <a:off x="297658" y="-200693"/>
            <a:ext cx="20238736" cy="2734153"/>
            <a:chOff x="0" y="0"/>
            <a:chExt cx="2689103" cy="363284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D1375D28-45EF-3807-32DC-367D3FF1418A}"/>
                </a:ext>
              </a:extLst>
            </p:cNvPr>
            <p:cNvSpPr/>
            <p:nvPr/>
          </p:nvSpPr>
          <p:spPr>
            <a:xfrm>
              <a:off x="0" y="0"/>
              <a:ext cx="2689103" cy="363284"/>
            </a:xfrm>
            <a:custGeom>
              <a:avLst/>
              <a:gdLst/>
              <a:ahLst/>
              <a:cxnLst/>
              <a:rect l="l" t="t" r="r" b="b"/>
              <a:pathLst>
                <a:path w="2689103" h="363284">
                  <a:moveTo>
                    <a:pt x="2485903" y="0"/>
                  </a:moveTo>
                  <a:lnTo>
                    <a:pt x="0" y="0"/>
                  </a:lnTo>
                  <a:lnTo>
                    <a:pt x="203200" y="363284"/>
                  </a:lnTo>
                  <a:lnTo>
                    <a:pt x="2689103" y="363284"/>
                  </a:lnTo>
                  <a:lnTo>
                    <a:pt x="2485903" y="0"/>
                  </a:lnTo>
                  <a:close/>
                </a:path>
              </a:pathLst>
            </a:custGeom>
            <a:solidFill>
              <a:srgbClr val="059BDD"/>
            </a:solidFill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736EC950-97F6-165D-68C3-177E1D906D9C}"/>
                </a:ext>
              </a:extLst>
            </p:cNvPr>
            <p:cNvSpPr txBox="1"/>
            <p:nvPr/>
          </p:nvSpPr>
          <p:spPr>
            <a:xfrm>
              <a:off x="101600" y="-47625"/>
              <a:ext cx="2485903" cy="4109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48F3435A-03AC-A027-A2B5-479736B91A71}"/>
              </a:ext>
            </a:extLst>
          </p:cNvPr>
          <p:cNvGrpSpPr/>
          <p:nvPr/>
        </p:nvGrpSpPr>
        <p:grpSpPr>
          <a:xfrm>
            <a:off x="-1440088" y="0"/>
            <a:ext cx="3509203" cy="1176871"/>
            <a:chOff x="0" y="0"/>
            <a:chExt cx="673888" cy="226000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0BAA1794-0804-CFD9-E86D-C9207FA59D6A}"/>
                </a:ext>
              </a:extLst>
            </p:cNvPr>
            <p:cNvSpPr/>
            <p:nvPr/>
          </p:nvSpPr>
          <p:spPr>
            <a:xfrm>
              <a:off x="0" y="0"/>
              <a:ext cx="673888" cy="226000"/>
            </a:xfrm>
            <a:custGeom>
              <a:avLst/>
              <a:gdLst/>
              <a:ahLst/>
              <a:cxnLst/>
              <a:rect l="l" t="t" r="r" b="b"/>
              <a:pathLst>
                <a:path w="673888" h="226000">
                  <a:moveTo>
                    <a:pt x="203200" y="0"/>
                  </a:moveTo>
                  <a:lnTo>
                    <a:pt x="673888" y="0"/>
                  </a:lnTo>
                  <a:lnTo>
                    <a:pt x="470688" y="226000"/>
                  </a:lnTo>
                  <a:lnTo>
                    <a:pt x="0" y="2260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404952"/>
            </a:solidFill>
          </p:spPr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C9D67141-1BFE-5BF5-23E5-C9F55358E1D3}"/>
                </a:ext>
              </a:extLst>
            </p:cNvPr>
            <p:cNvSpPr txBox="1"/>
            <p:nvPr/>
          </p:nvSpPr>
          <p:spPr>
            <a:xfrm>
              <a:off x="101600" y="-47625"/>
              <a:ext cx="470688" cy="2736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408FCE51-0616-827D-FE4C-2353B836860C}"/>
              </a:ext>
            </a:extLst>
          </p:cNvPr>
          <p:cNvGrpSpPr/>
          <p:nvPr/>
        </p:nvGrpSpPr>
        <p:grpSpPr>
          <a:xfrm>
            <a:off x="-2670310" y="1292934"/>
            <a:ext cx="3699010" cy="1240526"/>
            <a:chOff x="0" y="0"/>
            <a:chExt cx="673888" cy="226000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1B24CD2C-60A7-C81A-0B5F-C3F7E32C6B80}"/>
                </a:ext>
              </a:extLst>
            </p:cNvPr>
            <p:cNvSpPr/>
            <p:nvPr/>
          </p:nvSpPr>
          <p:spPr>
            <a:xfrm>
              <a:off x="0" y="0"/>
              <a:ext cx="673888" cy="226000"/>
            </a:xfrm>
            <a:custGeom>
              <a:avLst/>
              <a:gdLst/>
              <a:ahLst/>
              <a:cxnLst/>
              <a:rect l="l" t="t" r="r" b="b"/>
              <a:pathLst>
                <a:path w="673888" h="226000">
                  <a:moveTo>
                    <a:pt x="203200" y="0"/>
                  </a:moveTo>
                  <a:lnTo>
                    <a:pt x="673888" y="0"/>
                  </a:lnTo>
                  <a:lnTo>
                    <a:pt x="470688" y="226000"/>
                  </a:lnTo>
                  <a:lnTo>
                    <a:pt x="0" y="2260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404952"/>
            </a:solidFill>
          </p:spPr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0F076BC6-23CF-D520-2A43-F9117CFE4E37}"/>
                </a:ext>
              </a:extLst>
            </p:cNvPr>
            <p:cNvSpPr txBox="1"/>
            <p:nvPr/>
          </p:nvSpPr>
          <p:spPr>
            <a:xfrm>
              <a:off x="101600" y="-47625"/>
              <a:ext cx="470688" cy="2736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TextBox 14">
            <a:extLst>
              <a:ext uri="{FF2B5EF4-FFF2-40B4-BE49-F238E27FC236}">
                <a16:creationId xmlns:a16="http://schemas.microsoft.com/office/drawing/2014/main" id="{06490598-C93B-E78E-70D2-39531E21D481}"/>
              </a:ext>
            </a:extLst>
          </p:cNvPr>
          <p:cNvSpPr txBox="1"/>
          <p:nvPr/>
        </p:nvSpPr>
        <p:spPr>
          <a:xfrm>
            <a:off x="1897771" y="1197684"/>
            <a:ext cx="12427829" cy="9521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700"/>
              </a:lnSpc>
            </a:pPr>
            <a:r>
              <a:rPr lang="en-US" sz="5500" dirty="0">
                <a:solidFill>
                  <a:srgbClr val="FFFFFF"/>
                </a:solidFill>
                <a:latin typeface="League Spartan" panose="00000800000000000000"/>
                <a:ea typeface="League Spartan" panose="00000800000000000000"/>
                <a:cs typeface="League Spartan" panose="00000800000000000000"/>
                <a:sym typeface="League Spartan" panose="00000800000000000000"/>
              </a:rPr>
              <a:t> Test Plan and Test cases</a:t>
            </a:r>
          </a:p>
        </p:txBody>
      </p:sp>
      <p:grpSp>
        <p:nvGrpSpPr>
          <p:cNvPr id="16" name="Group 16">
            <a:extLst>
              <a:ext uri="{FF2B5EF4-FFF2-40B4-BE49-F238E27FC236}">
                <a16:creationId xmlns:a16="http://schemas.microsoft.com/office/drawing/2014/main" id="{462AFA60-5002-6A18-C37C-41A12C3618AA}"/>
              </a:ext>
            </a:extLst>
          </p:cNvPr>
          <p:cNvGrpSpPr/>
          <p:nvPr/>
        </p:nvGrpSpPr>
        <p:grpSpPr>
          <a:xfrm>
            <a:off x="16398656" y="9453794"/>
            <a:ext cx="4137738" cy="1566197"/>
            <a:chOff x="0" y="0"/>
            <a:chExt cx="1248512" cy="472581"/>
          </a:xfrm>
        </p:grpSpPr>
        <p:sp>
          <p:nvSpPr>
            <p:cNvPr id="17" name="Freeform 17">
              <a:extLst>
                <a:ext uri="{FF2B5EF4-FFF2-40B4-BE49-F238E27FC236}">
                  <a16:creationId xmlns:a16="http://schemas.microsoft.com/office/drawing/2014/main" id="{EBEC3169-97A7-184F-3404-31AD41CC9777}"/>
                </a:ext>
              </a:extLst>
            </p:cNvPr>
            <p:cNvSpPr/>
            <p:nvPr/>
          </p:nvSpPr>
          <p:spPr>
            <a:xfrm>
              <a:off x="0" y="0"/>
              <a:ext cx="1248511" cy="472581"/>
            </a:xfrm>
            <a:custGeom>
              <a:avLst/>
              <a:gdLst/>
              <a:ahLst/>
              <a:cxnLst/>
              <a:rect l="l" t="t" r="r" b="b"/>
              <a:pathLst>
                <a:path w="1248511" h="472581">
                  <a:moveTo>
                    <a:pt x="1045311" y="0"/>
                  </a:moveTo>
                  <a:lnTo>
                    <a:pt x="0" y="0"/>
                  </a:lnTo>
                  <a:lnTo>
                    <a:pt x="203200" y="472581"/>
                  </a:lnTo>
                  <a:lnTo>
                    <a:pt x="1248511" y="472581"/>
                  </a:lnTo>
                  <a:lnTo>
                    <a:pt x="1045311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8" name="TextBox 18">
              <a:extLst>
                <a:ext uri="{FF2B5EF4-FFF2-40B4-BE49-F238E27FC236}">
                  <a16:creationId xmlns:a16="http://schemas.microsoft.com/office/drawing/2014/main" id="{50181AE0-6946-1AA0-92E1-E05D4C64D497}"/>
                </a:ext>
              </a:extLst>
            </p:cNvPr>
            <p:cNvSpPr txBox="1"/>
            <p:nvPr/>
          </p:nvSpPr>
          <p:spPr>
            <a:xfrm>
              <a:off x="101600" y="-47625"/>
              <a:ext cx="1045312" cy="5202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9" name="Group 19">
            <a:extLst>
              <a:ext uri="{FF2B5EF4-FFF2-40B4-BE49-F238E27FC236}">
                <a16:creationId xmlns:a16="http://schemas.microsoft.com/office/drawing/2014/main" id="{0E93C5C6-3C57-ABC5-C5EB-D9AA1B8B5D83}"/>
              </a:ext>
            </a:extLst>
          </p:cNvPr>
          <p:cNvGrpSpPr/>
          <p:nvPr/>
        </p:nvGrpSpPr>
        <p:grpSpPr>
          <a:xfrm>
            <a:off x="15603949" y="9038414"/>
            <a:ext cx="2499511" cy="1535247"/>
            <a:chOff x="0" y="0"/>
            <a:chExt cx="868254" cy="533298"/>
          </a:xfrm>
        </p:grpSpPr>
        <p:sp>
          <p:nvSpPr>
            <p:cNvPr id="20" name="Freeform 20">
              <a:extLst>
                <a:ext uri="{FF2B5EF4-FFF2-40B4-BE49-F238E27FC236}">
                  <a16:creationId xmlns:a16="http://schemas.microsoft.com/office/drawing/2014/main" id="{2F074A34-C133-DD27-1F58-D7309E584323}"/>
                </a:ext>
              </a:extLst>
            </p:cNvPr>
            <p:cNvSpPr/>
            <p:nvPr/>
          </p:nvSpPr>
          <p:spPr>
            <a:xfrm>
              <a:off x="0" y="0"/>
              <a:ext cx="868254" cy="533298"/>
            </a:xfrm>
            <a:custGeom>
              <a:avLst/>
              <a:gdLst/>
              <a:ahLst/>
              <a:cxnLst/>
              <a:rect l="l" t="t" r="r" b="b"/>
              <a:pathLst>
                <a:path w="868254" h="533298">
                  <a:moveTo>
                    <a:pt x="665054" y="0"/>
                  </a:moveTo>
                  <a:lnTo>
                    <a:pt x="0" y="0"/>
                  </a:lnTo>
                  <a:lnTo>
                    <a:pt x="203200" y="533298"/>
                  </a:lnTo>
                  <a:lnTo>
                    <a:pt x="868254" y="533298"/>
                  </a:lnTo>
                  <a:lnTo>
                    <a:pt x="665054" y="0"/>
                  </a:lnTo>
                  <a:close/>
                </a:path>
              </a:pathLst>
            </a:custGeom>
            <a:solidFill>
              <a:srgbClr val="404952"/>
            </a:solidFill>
          </p:spPr>
        </p:sp>
        <p:sp>
          <p:nvSpPr>
            <p:cNvPr id="21" name="TextBox 21">
              <a:extLst>
                <a:ext uri="{FF2B5EF4-FFF2-40B4-BE49-F238E27FC236}">
                  <a16:creationId xmlns:a16="http://schemas.microsoft.com/office/drawing/2014/main" id="{50D24984-9FE8-FC94-C553-BA3580E356D8}"/>
                </a:ext>
              </a:extLst>
            </p:cNvPr>
            <p:cNvSpPr txBox="1"/>
            <p:nvPr/>
          </p:nvSpPr>
          <p:spPr>
            <a:xfrm>
              <a:off x="101600" y="-47625"/>
              <a:ext cx="665054" cy="5809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22">
            <a:extLst>
              <a:ext uri="{FF2B5EF4-FFF2-40B4-BE49-F238E27FC236}">
                <a16:creationId xmlns:a16="http://schemas.microsoft.com/office/drawing/2014/main" id="{9ACA9931-8E76-4F83-0297-1264A420BB3F}"/>
              </a:ext>
            </a:extLst>
          </p:cNvPr>
          <p:cNvGrpSpPr/>
          <p:nvPr/>
        </p:nvGrpSpPr>
        <p:grpSpPr>
          <a:xfrm>
            <a:off x="12159430" y="9453794"/>
            <a:ext cx="5060879" cy="1929391"/>
            <a:chOff x="0" y="0"/>
            <a:chExt cx="1438640" cy="548462"/>
          </a:xfrm>
        </p:grpSpPr>
        <p:sp>
          <p:nvSpPr>
            <p:cNvPr id="23" name="Freeform 23">
              <a:extLst>
                <a:ext uri="{FF2B5EF4-FFF2-40B4-BE49-F238E27FC236}">
                  <a16:creationId xmlns:a16="http://schemas.microsoft.com/office/drawing/2014/main" id="{BE385EA3-9B47-63DF-1033-AAAB8B03B1F1}"/>
                </a:ext>
              </a:extLst>
            </p:cNvPr>
            <p:cNvSpPr/>
            <p:nvPr/>
          </p:nvSpPr>
          <p:spPr>
            <a:xfrm>
              <a:off x="0" y="0"/>
              <a:ext cx="1438640" cy="548462"/>
            </a:xfrm>
            <a:custGeom>
              <a:avLst/>
              <a:gdLst/>
              <a:ahLst/>
              <a:cxnLst/>
              <a:rect l="l" t="t" r="r" b="b"/>
              <a:pathLst>
                <a:path w="1438640" h="548462">
                  <a:moveTo>
                    <a:pt x="1235440" y="0"/>
                  </a:moveTo>
                  <a:lnTo>
                    <a:pt x="0" y="0"/>
                  </a:lnTo>
                  <a:lnTo>
                    <a:pt x="203200" y="548462"/>
                  </a:lnTo>
                  <a:lnTo>
                    <a:pt x="1438640" y="548462"/>
                  </a:lnTo>
                  <a:lnTo>
                    <a:pt x="123544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4" name="TextBox 24">
              <a:extLst>
                <a:ext uri="{FF2B5EF4-FFF2-40B4-BE49-F238E27FC236}">
                  <a16:creationId xmlns:a16="http://schemas.microsoft.com/office/drawing/2014/main" id="{A7729BF2-FE26-1FC8-CA3F-1787A75B5C9E}"/>
                </a:ext>
              </a:extLst>
            </p:cNvPr>
            <p:cNvSpPr txBox="1"/>
            <p:nvPr/>
          </p:nvSpPr>
          <p:spPr>
            <a:xfrm>
              <a:off x="101600" y="-47625"/>
              <a:ext cx="1235440" cy="5960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5F0DA5DD-EB37-3E4E-029F-6AFCDE095F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3089695"/>
              </p:ext>
            </p:extLst>
          </p:nvPr>
        </p:nvGraphicFramePr>
        <p:xfrm>
          <a:off x="471012" y="3771900"/>
          <a:ext cx="15011400" cy="5681894"/>
        </p:xfrm>
        <a:graphic>
          <a:graphicData uri="http://schemas.openxmlformats.org/drawingml/2006/table">
            <a:tbl>
              <a:tblPr firstRow="1" bandRow="1"/>
              <a:tblGrid>
                <a:gridCol w="3002280">
                  <a:extLst>
                    <a:ext uri="{9D8B030D-6E8A-4147-A177-3AD203B41FA5}">
                      <a16:colId xmlns:a16="http://schemas.microsoft.com/office/drawing/2014/main" val="9158466"/>
                    </a:ext>
                  </a:extLst>
                </a:gridCol>
                <a:gridCol w="3002280">
                  <a:extLst>
                    <a:ext uri="{9D8B030D-6E8A-4147-A177-3AD203B41FA5}">
                      <a16:colId xmlns:a16="http://schemas.microsoft.com/office/drawing/2014/main" val="2017412064"/>
                    </a:ext>
                  </a:extLst>
                </a:gridCol>
                <a:gridCol w="3002280">
                  <a:extLst>
                    <a:ext uri="{9D8B030D-6E8A-4147-A177-3AD203B41FA5}">
                      <a16:colId xmlns:a16="http://schemas.microsoft.com/office/drawing/2014/main" val="2874519198"/>
                    </a:ext>
                  </a:extLst>
                </a:gridCol>
                <a:gridCol w="3002280">
                  <a:extLst>
                    <a:ext uri="{9D8B030D-6E8A-4147-A177-3AD203B41FA5}">
                      <a16:colId xmlns:a16="http://schemas.microsoft.com/office/drawing/2014/main" val="107949636"/>
                    </a:ext>
                  </a:extLst>
                </a:gridCol>
                <a:gridCol w="3002280">
                  <a:extLst>
                    <a:ext uri="{9D8B030D-6E8A-4147-A177-3AD203B41FA5}">
                      <a16:colId xmlns:a16="http://schemas.microsoft.com/office/drawing/2014/main" val="4118888035"/>
                    </a:ext>
                  </a:extLst>
                </a:gridCol>
              </a:tblGrid>
              <a:tr h="106407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defRPr sz="1300">
                          <a:solidFill>
                            <a:srgbClr val="FFFFFF"/>
                          </a:solidFill>
                        </a:defRPr>
                      </a:pPr>
                      <a:r>
                        <a:rPr dirty="0"/>
                        <a:t>Test Case ID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6C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defRPr sz="1300">
                          <a:solidFill>
                            <a:srgbClr val="FFFFFF"/>
                          </a:solidFill>
                        </a:defRPr>
                      </a:pPr>
                      <a:r>
                        <a:t>Module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6C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defRPr sz="1300">
                          <a:solidFill>
                            <a:srgbClr val="FFFFFF"/>
                          </a:solidFill>
                        </a:defRPr>
                      </a:pPr>
                      <a:r>
                        <a:t>Test Scenario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6C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defRPr sz="1300">
                          <a:solidFill>
                            <a:srgbClr val="FFFFFF"/>
                          </a:solidFill>
                        </a:defRPr>
                      </a:pPr>
                      <a:r>
                        <a:t>Test Steps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6C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defRPr sz="1300">
                          <a:solidFill>
                            <a:srgbClr val="FFFFFF"/>
                          </a:solidFill>
                        </a:defRPr>
                      </a:pPr>
                      <a:r>
                        <a:t>Expected Result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6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6622382"/>
                  </a:ext>
                </a:extLst>
              </a:tr>
              <a:tr h="106407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defRPr sz="1300">
                          <a:solidFill>
                            <a:srgbClr val="FFFFFF"/>
                          </a:solidFill>
                        </a:defRPr>
                      </a:pPr>
                      <a:r>
                        <a:t>TC-005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99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defRPr sz="1300">
                          <a:solidFill>
                            <a:srgbClr val="FFFFFF"/>
                          </a:solidFill>
                        </a:defRPr>
                      </a:pPr>
                      <a:r>
                        <a:rPr dirty="0"/>
                        <a:t>Student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99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defRPr sz="1300">
                          <a:solidFill>
                            <a:srgbClr val="FFFFFF"/>
                          </a:solidFill>
                        </a:defRPr>
                      </a:pPr>
                      <a:r>
                        <a:t>View available courses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99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defRPr sz="1300">
                          <a:solidFill>
                            <a:srgbClr val="FFFFFF"/>
                          </a:solidFill>
                        </a:defRPr>
                      </a:pPr>
                      <a:r>
                        <a:rPr sz="1200" dirty="0">
                          <a:solidFill>
                            <a:schemeClr val="bg1"/>
                          </a:solidFill>
                        </a:rPr>
                        <a:t>1. Log in as Student</a:t>
                      </a:r>
                    </a:p>
                    <a:p>
                      <a:r>
                        <a:rPr sz="1200" dirty="0">
                          <a:solidFill>
                            <a:schemeClr val="bg1"/>
                          </a:solidFill>
                        </a:rPr>
                        <a:t>2. Navigate to 'Courses'</a:t>
                      </a:r>
                    </a:p>
                    <a:p>
                      <a:r>
                        <a:rPr sz="1200" dirty="0">
                          <a:solidFill>
                            <a:schemeClr val="bg1"/>
                          </a:solidFill>
                        </a:rPr>
                        <a:t>3. Browse through the list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99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defRPr sz="1300">
                          <a:solidFill>
                            <a:srgbClr val="FFFFFF"/>
                          </a:solidFill>
                        </a:defRPr>
                      </a:pPr>
                      <a:r>
                        <a:t>Courses are displayed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3914292"/>
                  </a:ext>
                </a:extLst>
              </a:tr>
              <a:tr h="124483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defRPr sz="1300">
                          <a:solidFill>
                            <a:srgbClr val="FFFFFF"/>
                          </a:solidFill>
                        </a:defRPr>
                      </a:pPr>
                      <a:r>
                        <a:t>TC-006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99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defRPr sz="1300">
                          <a:solidFill>
                            <a:srgbClr val="FFFFFF"/>
                          </a:solidFill>
                        </a:defRPr>
                      </a:pPr>
                      <a:r>
                        <a:t>Student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99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defRPr sz="1300">
                          <a:solidFill>
                            <a:srgbClr val="FFFFFF"/>
                          </a:solidFill>
                        </a:defRPr>
                      </a:pPr>
                      <a:r>
                        <a:t>Buy a course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99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defRPr sz="1300">
                          <a:solidFill>
                            <a:srgbClr val="FFFFFF"/>
                          </a:solidFill>
                        </a:defRPr>
                      </a:pPr>
                      <a:r>
                        <a:rPr sz="1200" dirty="0">
                          <a:solidFill>
                            <a:schemeClr val="bg1"/>
                          </a:solidFill>
                        </a:rPr>
                        <a:t>1. Log in as Student</a:t>
                      </a:r>
                    </a:p>
                    <a:p>
                      <a:r>
                        <a:rPr sz="1200" dirty="0">
                          <a:solidFill>
                            <a:schemeClr val="bg1"/>
                          </a:solidFill>
                        </a:rPr>
                        <a:t>2. Select a course</a:t>
                      </a:r>
                    </a:p>
                    <a:p>
                      <a:r>
                        <a:rPr sz="1200" dirty="0">
                          <a:solidFill>
                            <a:schemeClr val="bg1"/>
                          </a:solidFill>
                        </a:rPr>
                        <a:t>3. Click 'Buy Now'</a:t>
                      </a:r>
                    </a:p>
                    <a:p>
                      <a:r>
                        <a:rPr sz="1200" dirty="0">
                          <a:solidFill>
                            <a:schemeClr val="bg1"/>
                          </a:solidFill>
                        </a:rPr>
                        <a:t>4. Complete payment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99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defRPr sz="1300">
                          <a:solidFill>
                            <a:srgbClr val="FFFFFF"/>
                          </a:solidFill>
                        </a:defRPr>
                      </a:pPr>
                      <a:r>
                        <a:t>Purchase is successful, course unlocked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3565236"/>
                  </a:ext>
                </a:extLst>
              </a:tr>
              <a:tr h="124483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defRPr sz="1300">
                          <a:solidFill>
                            <a:srgbClr val="FFFFFF"/>
                          </a:solidFill>
                        </a:defRPr>
                      </a:pPr>
                      <a:r>
                        <a:t>TC-007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99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defRPr sz="1300">
                          <a:solidFill>
                            <a:srgbClr val="FFFFFF"/>
                          </a:solidFill>
                        </a:defRPr>
                      </a:pPr>
                      <a:r>
                        <a:t>Student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99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defRPr sz="1300">
                          <a:solidFill>
                            <a:srgbClr val="FFFFFF"/>
                          </a:solidFill>
                        </a:defRPr>
                      </a:pPr>
                      <a:r>
                        <a:t>Watch a purchased course video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99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defRPr sz="1300">
                          <a:solidFill>
                            <a:srgbClr val="FFFFFF"/>
                          </a:solidFill>
                        </a:defRPr>
                      </a:pPr>
                      <a:r>
                        <a:rPr sz="1200" dirty="0">
                          <a:solidFill>
                            <a:schemeClr val="bg1"/>
                          </a:solidFill>
                        </a:rPr>
                        <a:t>1. Log in as Student</a:t>
                      </a:r>
                    </a:p>
                    <a:p>
                      <a:r>
                        <a:rPr sz="1200" dirty="0">
                          <a:solidFill>
                            <a:schemeClr val="bg1"/>
                          </a:solidFill>
                        </a:rPr>
                        <a:t>2. Navigate to 'My Courses'</a:t>
                      </a:r>
                    </a:p>
                    <a:p>
                      <a:r>
                        <a:rPr sz="1200" dirty="0">
                          <a:solidFill>
                            <a:schemeClr val="bg1"/>
                          </a:solidFill>
                        </a:rPr>
                        <a:t>3. Select course</a:t>
                      </a:r>
                    </a:p>
                    <a:p>
                      <a:r>
                        <a:rPr sz="1200" dirty="0">
                          <a:solidFill>
                            <a:schemeClr val="bg1"/>
                          </a:solidFill>
                        </a:rPr>
                        <a:t>4. Click on video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99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defRPr sz="1300">
                          <a:solidFill>
                            <a:srgbClr val="FFFFFF"/>
                          </a:solidFill>
                        </a:defRPr>
                      </a:pPr>
                      <a:r>
                        <a:t>Video plays without issues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489487"/>
                  </a:ext>
                </a:extLst>
              </a:tr>
              <a:tr h="106407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defRPr sz="1300">
                          <a:solidFill>
                            <a:srgbClr val="FFFFFF"/>
                          </a:solidFill>
                        </a:defRPr>
                      </a:pPr>
                      <a:r>
                        <a:t>TC-008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99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defRPr sz="1300">
                          <a:solidFill>
                            <a:srgbClr val="FFFFFF"/>
                          </a:solidFill>
                        </a:defRPr>
                      </a:pPr>
                      <a:r>
                        <a:t>Student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99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defRPr sz="1300">
                          <a:solidFill>
                            <a:srgbClr val="FFFFFF"/>
                          </a:solidFill>
                        </a:defRPr>
                      </a:pPr>
                      <a:r>
                        <a:t>Complete a course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99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defRPr sz="1300">
                          <a:solidFill>
                            <a:srgbClr val="FFFFFF"/>
                          </a:solidFill>
                        </a:defRPr>
                      </a:pPr>
                      <a:r>
                        <a:rPr sz="1200" dirty="0">
                          <a:solidFill>
                            <a:schemeClr val="bg1"/>
                          </a:solidFill>
                        </a:rPr>
                        <a:t>1. Log in as Student</a:t>
                      </a:r>
                    </a:p>
                    <a:p>
                      <a:r>
                        <a:rPr sz="1200" dirty="0">
                          <a:solidFill>
                            <a:schemeClr val="bg1"/>
                          </a:solidFill>
                        </a:rPr>
                        <a:t>2. Watch all videos</a:t>
                      </a:r>
                    </a:p>
                    <a:p>
                      <a:r>
                        <a:rPr sz="1200" dirty="0">
                          <a:solidFill>
                            <a:schemeClr val="bg1"/>
                          </a:solidFill>
                        </a:rPr>
                        <a:t>3. Click 'Mark as Complete'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99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defRPr sz="1300">
                          <a:solidFill>
                            <a:srgbClr val="FFFFFF"/>
                          </a:solidFill>
                        </a:defRPr>
                      </a:pPr>
                      <a:r>
                        <a:rPr dirty="0"/>
                        <a:t>Course is marked as completed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72234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131152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98618F-FA79-89A9-B1D7-2EBA0A45E8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303AD8C0-4110-EDFC-46C5-320C53481FAB}"/>
              </a:ext>
            </a:extLst>
          </p:cNvPr>
          <p:cNvGrpSpPr/>
          <p:nvPr/>
        </p:nvGrpSpPr>
        <p:grpSpPr>
          <a:xfrm>
            <a:off x="0" y="2988001"/>
            <a:ext cx="19000682" cy="7244521"/>
            <a:chOff x="0" y="0"/>
            <a:chExt cx="5004295" cy="1908022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BCC9C793-3EA2-F25B-9414-D28181A0A89E}"/>
                </a:ext>
              </a:extLst>
            </p:cNvPr>
            <p:cNvSpPr/>
            <p:nvPr/>
          </p:nvSpPr>
          <p:spPr>
            <a:xfrm>
              <a:off x="0" y="0"/>
              <a:ext cx="5004295" cy="1908022"/>
            </a:xfrm>
            <a:custGeom>
              <a:avLst/>
              <a:gdLst/>
              <a:ahLst/>
              <a:cxnLst/>
              <a:rect l="l" t="t" r="r" b="b"/>
              <a:pathLst>
                <a:path w="5004295" h="1908022">
                  <a:moveTo>
                    <a:pt x="0" y="0"/>
                  </a:moveTo>
                  <a:lnTo>
                    <a:pt x="5004295" y="0"/>
                  </a:lnTo>
                  <a:lnTo>
                    <a:pt x="5004295" y="1908022"/>
                  </a:lnTo>
                  <a:lnTo>
                    <a:pt x="0" y="1908022"/>
                  </a:lnTo>
                  <a:close/>
                </a:path>
              </a:pathLst>
            </a:custGeom>
            <a:solidFill>
              <a:srgbClr val="059BDD"/>
            </a:soli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43357214-5B48-3D11-8EA6-661AE8425297}"/>
                </a:ext>
              </a:extLst>
            </p:cNvPr>
            <p:cNvSpPr txBox="1"/>
            <p:nvPr/>
          </p:nvSpPr>
          <p:spPr>
            <a:xfrm>
              <a:off x="0" y="-47625"/>
              <a:ext cx="5004295" cy="19556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3BA03424-84BC-09BA-9642-A6F5845F9780}"/>
              </a:ext>
            </a:extLst>
          </p:cNvPr>
          <p:cNvGrpSpPr/>
          <p:nvPr/>
        </p:nvGrpSpPr>
        <p:grpSpPr>
          <a:xfrm>
            <a:off x="297658" y="-200693"/>
            <a:ext cx="20238736" cy="2734153"/>
            <a:chOff x="0" y="0"/>
            <a:chExt cx="2689103" cy="363284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3FE118B0-0DB4-2ADA-0C65-1BC182462024}"/>
                </a:ext>
              </a:extLst>
            </p:cNvPr>
            <p:cNvSpPr/>
            <p:nvPr/>
          </p:nvSpPr>
          <p:spPr>
            <a:xfrm>
              <a:off x="0" y="0"/>
              <a:ext cx="2689103" cy="363284"/>
            </a:xfrm>
            <a:custGeom>
              <a:avLst/>
              <a:gdLst/>
              <a:ahLst/>
              <a:cxnLst/>
              <a:rect l="l" t="t" r="r" b="b"/>
              <a:pathLst>
                <a:path w="2689103" h="363284">
                  <a:moveTo>
                    <a:pt x="2485903" y="0"/>
                  </a:moveTo>
                  <a:lnTo>
                    <a:pt x="0" y="0"/>
                  </a:lnTo>
                  <a:lnTo>
                    <a:pt x="203200" y="363284"/>
                  </a:lnTo>
                  <a:lnTo>
                    <a:pt x="2689103" y="363284"/>
                  </a:lnTo>
                  <a:lnTo>
                    <a:pt x="2485903" y="0"/>
                  </a:lnTo>
                  <a:close/>
                </a:path>
              </a:pathLst>
            </a:custGeom>
            <a:solidFill>
              <a:srgbClr val="059BDD"/>
            </a:solidFill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E65088C3-3D06-2691-CE56-9E0D3D8ED676}"/>
                </a:ext>
              </a:extLst>
            </p:cNvPr>
            <p:cNvSpPr txBox="1"/>
            <p:nvPr/>
          </p:nvSpPr>
          <p:spPr>
            <a:xfrm>
              <a:off x="101600" y="-47625"/>
              <a:ext cx="2485903" cy="4109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F9D793C9-7B46-402F-72CE-379D2E7A4798}"/>
              </a:ext>
            </a:extLst>
          </p:cNvPr>
          <p:cNvGrpSpPr/>
          <p:nvPr/>
        </p:nvGrpSpPr>
        <p:grpSpPr>
          <a:xfrm>
            <a:off x="-1440088" y="0"/>
            <a:ext cx="3509203" cy="1176871"/>
            <a:chOff x="0" y="0"/>
            <a:chExt cx="673888" cy="226000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DF3EA7FE-570F-63FB-1EE9-EE08457440DF}"/>
                </a:ext>
              </a:extLst>
            </p:cNvPr>
            <p:cNvSpPr/>
            <p:nvPr/>
          </p:nvSpPr>
          <p:spPr>
            <a:xfrm>
              <a:off x="0" y="0"/>
              <a:ext cx="673888" cy="226000"/>
            </a:xfrm>
            <a:custGeom>
              <a:avLst/>
              <a:gdLst/>
              <a:ahLst/>
              <a:cxnLst/>
              <a:rect l="l" t="t" r="r" b="b"/>
              <a:pathLst>
                <a:path w="673888" h="226000">
                  <a:moveTo>
                    <a:pt x="203200" y="0"/>
                  </a:moveTo>
                  <a:lnTo>
                    <a:pt x="673888" y="0"/>
                  </a:lnTo>
                  <a:lnTo>
                    <a:pt x="470688" y="226000"/>
                  </a:lnTo>
                  <a:lnTo>
                    <a:pt x="0" y="2260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404952"/>
            </a:solidFill>
          </p:spPr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9DCE7033-547F-DF48-05DE-55852D34C09D}"/>
                </a:ext>
              </a:extLst>
            </p:cNvPr>
            <p:cNvSpPr txBox="1"/>
            <p:nvPr/>
          </p:nvSpPr>
          <p:spPr>
            <a:xfrm>
              <a:off x="101600" y="-47625"/>
              <a:ext cx="470688" cy="2736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81E2AF58-3F5F-7D3B-D587-4F13434A0948}"/>
              </a:ext>
            </a:extLst>
          </p:cNvPr>
          <p:cNvGrpSpPr/>
          <p:nvPr/>
        </p:nvGrpSpPr>
        <p:grpSpPr>
          <a:xfrm>
            <a:off x="-2670310" y="1292934"/>
            <a:ext cx="3699010" cy="1240526"/>
            <a:chOff x="0" y="0"/>
            <a:chExt cx="673888" cy="226000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6D586921-1184-7E81-FF1D-4CA7C5B7B39A}"/>
                </a:ext>
              </a:extLst>
            </p:cNvPr>
            <p:cNvSpPr/>
            <p:nvPr/>
          </p:nvSpPr>
          <p:spPr>
            <a:xfrm>
              <a:off x="0" y="0"/>
              <a:ext cx="673888" cy="226000"/>
            </a:xfrm>
            <a:custGeom>
              <a:avLst/>
              <a:gdLst/>
              <a:ahLst/>
              <a:cxnLst/>
              <a:rect l="l" t="t" r="r" b="b"/>
              <a:pathLst>
                <a:path w="673888" h="226000">
                  <a:moveTo>
                    <a:pt x="203200" y="0"/>
                  </a:moveTo>
                  <a:lnTo>
                    <a:pt x="673888" y="0"/>
                  </a:lnTo>
                  <a:lnTo>
                    <a:pt x="470688" y="226000"/>
                  </a:lnTo>
                  <a:lnTo>
                    <a:pt x="0" y="2260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404952"/>
            </a:solidFill>
          </p:spPr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A1FCA3D4-CA17-227C-16D0-9D33C56AF1E4}"/>
                </a:ext>
              </a:extLst>
            </p:cNvPr>
            <p:cNvSpPr txBox="1"/>
            <p:nvPr/>
          </p:nvSpPr>
          <p:spPr>
            <a:xfrm>
              <a:off x="101600" y="-47625"/>
              <a:ext cx="470688" cy="2736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TextBox 14">
            <a:extLst>
              <a:ext uri="{FF2B5EF4-FFF2-40B4-BE49-F238E27FC236}">
                <a16:creationId xmlns:a16="http://schemas.microsoft.com/office/drawing/2014/main" id="{941A2E3B-BFC2-2D20-62B6-90EE966E6125}"/>
              </a:ext>
            </a:extLst>
          </p:cNvPr>
          <p:cNvSpPr txBox="1"/>
          <p:nvPr/>
        </p:nvSpPr>
        <p:spPr>
          <a:xfrm>
            <a:off x="1897771" y="1197684"/>
            <a:ext cx="12427829" cy="9521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700"/>
              </a:lnSpc>
            </a:pPr>
            <a:r>
              <a:rPr lang="en-US" sz="5500" dirty="0">
                <a:solidFill>
                  <a:srgbClr val="FFFFFF"/>
                </a:solidFill>
                <a:latin typeface="League Spartan" panose="00000800000000000000"/>
                <a:ea typeface="League Spartan" panose="00000800000000000000"/>
                <a:cs typeface="League Spartan" panose="00000800000000000000"/>
                <a:sym typeface="League Spartan" panose="00000800000000000000"/>
              </a:rPr>
              <a:t> Test Plan and Test cases</a:t>
            </a:r>
          </a:p>
        </p:txBody>
      </p:sp>
      <p:grpSp>
        <p:nvGrpSpPr>
          <p:cNvPr id="16" name="Group 16">
            <a:extLst>
              <a:ext uri="{FF2B5EF4-FFF2-40B4-BE49-F238E27FC236}">
                <a16:creationId xmlns:a16="http://schemas.microsoft.com/office/drawing/2014/main" id="{D21C2CF8-CE81-F471-50A7-7543A9179468}"/>
              </a:ext>
            </a:extLst>
          </p:cNvPr>
          <p:cNvGrpSpPr/>
          <p:nvPr/>
        </p:nvGrpSpPr>
        <p:grpSpPr>
          <a:xfrm>
            <a:off x="16398656" y="9453794"/>
            <a:ext cx="4137738" cy="1566197"/>
            <a:chOff x="0" y="0"/>
            <a:chExt cx="1248512" cy="472581"/>
          </a:xfrm>
        </p:grpSpPr>
        <p:sp>
          <p:nvSpPr>
            <p:cNvPr id="17" name="Freeform 17">
              <a:extLst>
                <a:ext uri="{FF2B5EF4-FFF2-40B4-BE49-F238E27FC236}">
                  <a16:creationId xmlns:a16="http://schemas.microsoft.com/office/drawing/2014/main" id="{0F3C2114-A677-CC66-B9F6-39A905048CA7}"/>
                </a:ext>
              </a:extLst>
            </p:cNvPr>
            <p:cNvSpPr/>
            <p:nvPr/>
          </p:nvSpPr>
          <p:spPr>
            <a:xfrm>
              <a:off x="0" y="0"/>
              <a:ext cx="1248511" cy="472581"/>
            </a:xfrm>
            <a:custGeom>
              <a:avLst/>
              <a:gdLst/>
              <a:ahLst/>
              <a:cxnLst/>
              <a:rect l="l" t="t" r="r" b="b"/>
              <a:pathLst>
                <a:path w="1248511" h="472581">
                  <a:moveTo>
                    <a:pt x="1045311" y="0"/>
                  </a:moveTo>
                  <a:lnTo>
                    <a:pt x="0" y="0"/>
                  </a:lnTo>
                  <a:lnTo>
                    <a:pt x="203200" y="472581"/>
                  </a:lnTo>
                  <a:lnTo>
                    <a:pt x="1248511" y="472581"/>
                  </a:lnTo>
                  <a:lnTo>
                    <a:pt x="1045311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8" name="TextBox 18">
              <a:extLst>
                <a:ext uri="{FF2B5EF4-FFF2-40B4-BE49-F238E27FC236}">
                  <a16:creationId xmlns:a16="http://schemas.microsoft.com/office/drawing/2014/main" id="{9ACB160D-097C-423C-CB68-026E27236CEC}"/>
                </a:ext>
              </a:extLst>
            </p:cNvPr>
            <p:cNvSpPr txBox="1"/>
            <p:nvPr/>
          </p:nvSpPr>
          <p:spPr>
            <a:xfrm>
              <a:off x="101600" y="-47625"/>
              <a:ext cx="1045312" cy="5202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9" name="Group 19">
            <a:extLst>
              <a:ext uri="{FF2B5EF4-FFF2-40B4-BE49-F238E27FC236}">
                <a16:creationId xmlns:a16="http://schemas.microsoft.com/office/drawing/2014/main" id="{EBFB90DF-3735-D462-6C12-3787E1065C0E}"/>
              </a:ext>
            </a:extLst>
          </p:cNvPr>
          <p:cNvGrpSpPr/>
          <p:nvPr/>
        </p:nvGrpSpPr>
        <p:grpSpPr>
          <a:xfrm>
            <a:off x="15603949" y="9038414"/>
            <a:ext cx="2499511" cy="1535247"/>
            <a:chOff x="0" y="0"/>
            <a:chExt cx="868254" cy="533298"/>
          </a:xfrm>
        </p:grpSpPr>
        <p:sp>
          <p:nvSpPr>
            <p:cNvPr id="20" name="Freeform 20">
              <a:extLst>
                <a:ext uri="{FF2B5EF4-FFF2-40B4-BE49-F238E27FC236}">
                  <a16:creationId xmlns:a16="http://schemas.microsoft.com/office/drawing/2014/main" id="{627AB47A-10A6-4A92-1618-DE5BAA45360D}"/>
                </a:ext>
              </a:extLst>
            </p:cNvPr>
            <p:cNvSpPr/>
            <p:nvPr/>
          </p:nvSpPr>
          <p:spPr>
            <a:xfrm>
              <a:off x="0" y="0"/>
              <a:ext cx="868254" cy="533298"/>
            </a:xfrm>
            <a:custGeom>
              <a:avLst/>
              <a:gdLst/>
              <a:ahLst/>
              <a:cxnLst/>
              <a:rect l="l" t="t" r="r" b="b"/>
              <a:pathLst>
                <a:path w="868254" h="533298">
                  <a:moveTo>
                    <a:pt x="665054" y="0"/>
                  </a:moveTo>
                  <a:lnTo>
                    <a:pt x="0" y="0"/>
                  </a:lnTo>
                  <a:lnTo>
                    <a:pt x="203200" y="533298"/>
                  </a:lnTo>
                  <a:lnTo>
                    <a:pt x="868254" y="533298"/>
                  </a:lnTo>
                  <a:lnTo>
                    <a:pt x="665054" y="0"/>
                  </a:lnTo>
                  <a:close/>
                </a:path>
              </a:pathLst>
            </a:custGeom>
            <a:solidFill>
              <a:srgbClr val="404952"/>
            </a:solidFill>
          </p:spPr>
        </p:sp>
        <p:sp>
          <p:nvSpPr>
            <p:cNvPr id="21" name="TextBox 21">
              <a:extLst>
                <a:ext uri="{FF2B5EF4-FFF2-40B4-BE49-F238E27FC236}">
                  <a16:creationId xmlns:a16="http://schemas.microsoft.com/office/drawing/2014/main" id="{05726570-80DB-D25E-626C-56E70FDA8B70}"/>
                </a:ext>
              </a:extLst>
            </p:cNvPr>
            <p:cNvSpPr txBox="1"/>
            <p:nvPr/>
          </p:nvSpPr>
          <p:spPr>
            <a:xfrm>
              <a:off x="101600" y="-47625"/>
              <a:ext cx="665054" cy="5809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22">
            <a:extLst>
              <a:ext uri="{FF2B5EF4-FFF2-40B4-BE49-F238E27FC236}">
                <a16:creationId xmlns:a16="http://schemas.microsoft.com/office/drawing/2014/main" id="{43D2E4F9-D75A-04DA-D17D-1835542621DB}"/>
              </a:ext>
            </a:extLst>
          </p:cNvPr>
          <p:cNvGrpSpPr/>
          <p:nvPr/>
        </p:nvGrpSpPr>
        <p:grpSpPr>
          <a:xfrm>
            <a:off x="12159430" y="9453794"/>
            <a:ext cx="5060879" cy="1929391"/>
            <a:chOff x="0" y="0"/>
            <a:chExt cx="1438640" cy="548462"/>
          </a:xfrm>
        </p:grpSpPr>
        <p:sp>
          <p:nvSpPr>
            <p:cNvPr id="23" name="Freeform 23">
              <a:extLst>
                <a:ext uri="{FF2B5EF4-FFF2-40B4-BE49-F238E27FC236}">
                  <a16:creationId xmlns:a16="http://schemas.microsoft.com/office/drawing/2014/main" id="{6883BAD8-A814-B845-D573-8B66309DB002}"/>
                </a:ext>
              </a:extLst>
            </p:cNvPr>
            <p:cNvSpPr/>
            <p:nvPr/>
          </p:nvSpPr>
          <p:spPr>
            <a:xfrm>
              <a:off x="0" y="0"/>
              <a:ext cx="1438640" cy="548462"/>
            </a:xfrm>
            <a:custGeom>
              <a:avLst/>
              <a:gdLst/>
              <a:ahLst/>
              <a:cxnLst/>
              <a:rect l="l" t="t" r="r" b="b"/>
              <a:pathLst>
                <a:path w="1438640" h="548462">
                  <a:moveTo>
                    <a:pt x="1235440" y="0"/>
                  </a:moveTo>
                  <a:lnTo>
                    <a:pt x="0" y="0"/>
                  </a:lnTo>
                  <a:lnTo>
                    <a:pt x="203200" y="548462"/>
                  </a:lnTo>
                  <a:lnTo>
                    <a:pt x="1438640" y="548462"/>
                  </a:lnTo>
                  <a:lnTo>
                    <a:pt x="123544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4" name="TextBox 24">
              <a:extLst>
                <a:ext uri="{FF2B5EF4-FFF2-40B4-BE49-F238E27FC236}">
                  <a16:creationId xmlns:a16="http://schemas.microsoft.com/office/drawing/2014/main" id="{4188DD29-E99C-F550-D966-1D09C92FF375}"/>
                </a:ext>
              </a:extLst>
            </p:cNvPr>
            <p:cNvSpPr txBox="1"/>
            <p:nvPr/>
          </p:nvSpPr>
          <p:spPr>
            <a:xfrm>
              <a:off x="101600" y="-47625"/>
              <a:ext cx="1235440" cy="5960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ECC180EB-CBE4-FE43-BA52-E4DBC47E95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1877697"/>
              </p:ext>
            </p:extLst>
          </p:nvPr>
        </p:nvGraphicFramePr>
        <p:xfrm>
          <a:off x="152400" y="3212632"/>
          <a:ext cx="14630400" cy="5817068"/>
        </p:xfrm>
        <a:graphic>
          <a:graphicData uri="http://schemas.openxmlformats.org/drawingml/2006/table">
            <a:tbl>
              <a:tblPr firstRow="1" bandRow="1"/>
              <a:tblGrid>
                <a:gridCol w="2926080">
                  <a:extLst>
                    <a:ext uri="{9D8B030D-6E8A-4147-A177-3AD203B41FA5}">
                      <a16:colId xmlns:a16="http://schemas.microsoft.com/office/drawing/2014/main" val="2353546367"/>
                    </a:ext>
                  </a:extLst>
                </a:gridCol>
                <a:gridCol w="2926080">
                  <a:extLst>
                    <a:ext uri="{9D8B030D-6E8A-4147-A177-3AD203B41FA5}">
                      <a16:colId xmlns:a16="http://schemas.microsoft.com/office/drawing/2014/main" val="3955614741"/>
                    </a:ext>
                  </a:extLst>
                </a:gridCol>
                <a:gridCol w="2926080">
                  <a:extLst>
                    <a:ext uri="{9D8B030D-6E8A-4147-A177-3AD203B41FA5}">
                      <a16:colId xmlns:a16="http://schemas.microsoft.com/office/drawing/2014/main" val="3591386801"/>
                    </a:ext>
                  </a:extLst>
                </a:gridCol>
                <a:gridCol w="2926080">
                  <a:extLst>
                    <a:ext uri="{9D8B030D-6E8A-4147-A177-3AD203B41FA5}">
                      <a16:colId xmlns:a16="http://schemas.microsoft.com/office/drawing/2014/main" val="3567347283"/>
                    </a:ext>
                  </a:extLst>
                </a:gridCol>
                <a:gridCol w="2926080">
                  <a:extLst>
                    <a:ext uri="{9D8B030D-6E8A-4147-A177-3AD203B41FA5}">
                      <a16:colId xmlns:a16="http://schemas.microsoft.com/office/drawing/2014/main" val="1201361644"/>
                    </a:ext>
                  </a:extLst>
                </a:gridCol>
              </a:tblGrid>
              <a:tr h="168783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defRPr sz="1300">
                          <a:solidFill>
                            <a:srgbClr val="FFFFFF"/>
                          </a:solidFill>
                        </a:defRPr>
                      </a:pPr>
                      <a:r>
                        <a:t>Test Case ID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6C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defRPr sz="1300">
                          <a:solidFill>
                            <a:srgbClr val="FFFFFF"/>
                          </a:solidFill>
                        </a:defRPr>
                      </a:pPr>
                      <a:r>
                        <a:t>Module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6C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defRPr sz="1300">
                          <a:solidFill>
                            <a:srgbClr val="FFFFFF"/>
                          </a:solidFill>
                        </a:defRPr>
                      </a:pPr>
                      <a:r>
                        <a:t>Test Scenario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6C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defRPr sz="1300">
                          <a:solidFill>
                            <a:srgbClr val="FFFFFF"/>
                          </a:solidFill>
                        </a:defRPr>
                      </a:pPr>
                      <a:r>
                        <a:t>Test Steps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6C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defRPr sz="1300">
                          <a:solidFill>
                            <a:srgbClr val="FFFFFF"/>
                          </a:solidFill>
                        </a:defRPr>
                      </a:pPr>
                      <a:r>
                        <a:t>Expected Result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6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8137235"/>
                  </a:ext>
                </a:extLst>
              </a:tr>
              <a:tr h="158496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defRPr sz="1300">
                          <a:solidFill>
                            <a:srgbClr val="FFFFFF"/>
                          </a:solidFill>
                        </a:defRPr>
                      </a:pPr>
                      <a:r>
                        <a:t>TC-009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99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defRPr sz="1300">
                          <a:solidFill>
                            <a:srgbClr val="FFFFFF"/>
                          </a:solidFill>
                        </a:defRPr>
                      </a:pPr>
                      <a:r>
                        <a:t>Student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99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defRPr sz="1300">
                          <a:solidFill>
                            <a:srgbClr val="FFFFFF"/>
                          </a:solidFill>
                        </a:defRPr>
                      </a:pPr>
                      <a:r>
                        <a:t>Submit a review for a completed course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99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defRPr sz="1300">
                          <a:solidFill>
                            <a:srgbClr val="FFFFFF"/>
                          </a:solidFill>
                        </a:defRPr>
                      </a:pPr>
                      <a:r>
                        <a:rPr sz="1200" dirty="0">
                          <a:solidFill>
                            <a:schemeClr val="bg1"/>
                          </a:solidFill>
                        </a:rPr>
                        <a:t>1. Log in as Student</a:t>
                      </a:r>
                    </a:p>
                    <a:p>
                      <a:r>
                        <a:rPr sz="1200" dirty="0">
                          <a:solidFill>
                            <a:schemeClr val="bg1"/>
                          </a:solidFill>
                        </a:rPr>
                        <a:t>2. Navigate to 'My Courses'</a:t>
                      </a:r>
                    </a:p>
                    <a:p>
                      <a:r>
                        <a:rPr sz="1200" dirty="0">
                          <a:solidFill>
                            <a:schemeClr val="bg1"/>
                          </a:solidFill>
                        </a:rPr>
                        <a:t>3. Select course</a:t>
                      </a:r>
                    </a:p>
                    <a:p>
                      <a:r>
                        <a:rPr sz="1200" dirty="0">
                          <a:solidFill>
                            <a:schemeClr val="bg1"/>
                          </a:solidFill>
                        </a:rPr>
                        <a:t>4. Submit a review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99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defRPr sz="1300">
                          <a:solidFill>
                            <a:srgbClr val="FFFFFF"/>
                          </a:solidFill>
                        </a:defRPr>
                      </a:pPr>
                      <a:r>
                        <a:t>Review is posted successfully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7126745"/>
                  </a:ext>
                </a:extLst>
              </a:tr>
              <a:tr h="254427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defRPr sz="1300">
                          <a:solidFill>
                            <a:srgbClr val="FFFFFF"/>
                          </a:solidFill>
                        </a:defRPr>
                      </a:pPr>
                      <a:r>
                        <a:t>TC-010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99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defRPr sz="1300">
                          <a:solidFill>
                            <a:srgbClr val="FFFFFF"/>
                          </a:solidFill>
                        </a:defRPr>
                      </a:pPr>
                      <a:r>
                        <a:t>Security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99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defRPr sz="1300">
                          <a:solidFill>
                            <a:srgbClr val="FFFFFF"/>
                          </a:solidFill>
                        </a:defRPr>
                      </a:pPr>
                      <a:r>
                        <a:t>Ensure unauthorized users cannot access instructor panel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99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defRPr sz="1300">
                          <a:solidFill>
                            <a:srgbClr val="FFFFFF"/>
                          </a:solidFill>
                        </a:defRPr>
                      </a:pPr>
                      <a:r>
                        <a:rPr sz="1200" dirty="0">
                          <a:solidFill>
                            <a:schemeClr val="bg1"/>
                          </a:solidFill>
                        </a:rPr>
                        <a:t>1. Log in as Student</a:t>
                      </a:r>
                    </a:p>
                    <a:p>
                      <a:r>
                        <a:rPr sz="1200" dirty="0">
                          <a:solidFill>
                            <a:schemeClr val="bg1"/>
                          </a:solidFill>
                        </a:rPr>
                        <a:t>2. Try to access Instructor features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99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defRPr sz="1300">
                          <a:solidFill>
                            <a:srgbClr val="FFFFFF"/>
                          </a:solidFill>
                        </a:defRPr>
                      </a:pPr>
                      <a:r>
                        <a:rPr dirty="0"/>
                        <a:t>Access is denied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72638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308886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82740" y="3125086"/>
            <a:ext cx="8642086" cy="7187838"/>
            <a:chOff x="0" y="0"/>
            <a:chExt cx="2276105" cy="189309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276105" cy="1893093"/>
            </a:xfrm>
            <a:custGeom>
              <a:avLst/>
              <a:gdLst/>
              <a:ahLst/>
              <a:cxnLst/>
              <a:rect l="l" t="t" r="r" b="b"/>
              <a:pathLst>
                <a:path w="2276105" h="1893093">
                  <a:moveTo>
                    <a:pt x="0" y="0"/>
                  </a:moveTo>
                  <a:lnTo>
                    <a:pt x="2276105" y="0"/>
                  </a:lnTo>
                  <a:lnTo>
                    <a:pt x="2276105" y="1893093"/>
                  </a:lnTo>
                  <a:lnTo>
                    <a:pt x="0" y="1893093"/>
                  </a:lnTo>
                  <a:close/>
                </a:path>
              </a:pathLst>
            </a:custGeom>
            <a:solidFill>
              <a:srgbClr val="404952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2276105" cy="19407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297658" y="-200693"/>
            <a:ext cx="20238736" cy="2734153"/>
            <a:chOff x="0" y="0"/>
            <a:chExt cx="2689103" cy="36328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689103" cy="363284"/>
            </a:xfrm>
            <a:custGeom>
              <a:avLst/>
              <a:gdLst/>
              <a:ahLst/>
              <a:cxnLst/>
              <a:rect l="l" t="t" r="r" b="b"/>
              <a:pathLst>
                <a:path w="2689103" h="363284">
                  <a:moveTo>
                    <a:pt x="2485903" y="0"/>
                  </a:moveTo>
                  <a:lnTo>
                    <a:pt x="0" y="0"/>
                  </a:lnTo>
                  <a:lnTo>
                    <a:pt x="203200" y="363284"/>
                  </a:lnTo>
                  <a:lnTo>
                    <a:pt x="2689103" y="363284"/>
                  </a:lnTo>
                  <a:lnTo>
                    <a:pt x="2485903" y="0"/>
                  </a:lnTo>
                  <a:close/>
                </a:path>
              </a:pathLst>
            </a:custGeom>
            <a:solidFill>
              <a:srgbClr val="059BDD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101600" y="-47625"/>
              <a:ext cx="2485903" cy="4109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-1440088" y="0"/>
            <a:ext cx="3509203" cy="1176871"/>
            <a:chOff x="0" y="0"/>
            <a:chExt cx="673888" cy="226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73888" cy="226000"/>
            </a:xfrm>
            <a:custGeom>
              <a:avLst/>
              <a:gdLst/>
              <a:ahLst/>
              <a:cxnLst/>
              <a:rect l="l" t="t" r="r" b="b"/>
              <a:pathLst>
                <a:path w="673888" h="226000">
                  <a:moveTo>
                    <a:pt x="203200" y="0"/>
                  </a:moveTo>
                  <a:lnTo>
                    <a:pt x="673888" y="0"/>
                  </a:lnTo>
                  <a:lnTo>
                    <a:pt x="470688" y="226000"/>
                  </a:lnTo>
                  <a:lnTo>
                    <a:pt x="0" y="2260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404952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101600" y="-47625"/>
              <a:ext cx="470688" cy="2736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-2670310" y="1292934"/>
            <a:ext cx="3699010" cy="1240526"/>
            <a:chOff x="0" y="0"/>
            <a:chExt cx="673888" cy="2260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73888" cy="226000"/>
            </a:xfrm>
            <a:custGeom>
              <a:avLst/>
              <a:gdLst/>
              <a:ahLst/>
              <a:cxnLst/>
              <a:rect l="l" t="t" r="r" b="b"/>
              <a:pathLst>
                <a:path w="673888" h="226000">
                  <a:moveTo>
                    <a:pt x="203200" y="0"/>
                  </a:moveTo>
                  <a:lnTo>
                    <a:pt x="673888" y="0"/>
                  </a:lnTo>
                  <a:lnTo>
                    <a:pt x="470688" y="226000"/>
                  </a:lnTo>
                  <a:lnTo>
                    <a:pt x="0" y="2260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404952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101600" y="-47625"/>
              <a:ext cx="470688" cy="2736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897771" y="1197684"/>
            <a:ext cx="7528329" cy="13369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000"/>
              </a:lnSpc>
            </a:pPr>
            <a:r>
              <a:rPr lang="en-IN" sz="5400" dirty="0">
                <a:solidFill>
                  <a:schemeClr val="bg1"/>
                </a:solidFill>
              </a:rPr>
              <a:t>Future Enhancement: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8722474" y="3395523"/>
            <a:ext cx="8642086" cy="7187838"/>
            <a:chOff x="0" y="0"/>
            <a:chExt cx="2276105" cy="1893093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276105" cy="1893093"/>
            </a:xfrm>
            <a:custGeom>
              <a:avLst/>
              <a:gdLst/>
              <a:ahLst/>
              <a:cxnLst/>
              <a:rect l="l" t="t" r="r" b="b"/>
              <a:pathLst>
                <a:path w="2276105" h="1893093">
                  <a:moveTo>
                    <a:pt x="0" y="0"/>
                  </a:moveTo>
                  <a:lnTo>
                    <a:pt x="2276105" y="0"/>
                  </a:lnTo>
                  <a:lnTo>
                    <a:pt x="2276105" y="1893093"/>
                  </a:lnTo>
                  <a:lnTo>
                    <a:pt x="0" y="1893093"/>
                  </a:lnTo>
                  <a:close/>
                </a:path>
              </a:pathLst>
            </a:custGeom>
            <a:solidFill>
              <a:srgbClr val="059BDD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47625"/>
              <a:ext cx="2276105" cy="19407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285750" indent="-285750" algn="ctr">
                <a:lnSpc>
                  <a:spcPts val="2660"/>
                </a:lnSpc>
                <a:spcBef>
                  <a:spcPct val="0"/>
                </a:spcBef>
                <a:buFont typeface="Wingdings" panose="05000000000000000000" pitchFamily="2" charset="2"/>
                <a:buChar char="Ø"/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6398656" y="9453794"/>
            <a:ext cx="4137738" cy="1566197"/>
            <a:chOff x="0" y="0"/>
            <a:chExt cx="1248512" cy="472581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248511" cy="472581"/>
            </a:xfrm>
            <a:custGeom>
              <a:avLst/>
              <a:gdLst/>
              <a:ahLst/>
              <a:cxnLst/>
              <a:rect l="l" t="t" r="r" b="b"/>
              <a:pathLst>
                <a:path w="1248511" h="472581">
                  <a:moveTo>
                    <a:pt x="1045311" y="0"/>
                  </a:moveTo>
                  <a:lnTo>
                    <a:pt x="0" y="0"/>
                  </a:lnTo>
                  <a:lnTo>
                    <a:pt x="203200" y="472581"/>
                  </a:lnTo>
                  <a:lnTo>
                    <a:pt x="1248511" y="472581"/>
                  </a:lnTo>
                  <a:lnTo>
                    <a:pt x="1045311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101600" y="-47625"/>
              <a:ext cx="1045312" cy="5202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5603949" y="9038414"/>
            <a:ext cx="2499511" cy="1535247"/>
            <a:chOff x="0" y="0"/>
            <a:chExt cx="868254" cy="533298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68254" cy="533298"/>
            </a:xfrm>
            <a:custGeom>
              <a:avLst/>
              <a:gdLst/>
              <a:ahLst/>
              <a:cxnLst/>
              <a:rect l="l" t="t" r="r" b="b"/>
              <a:pathLst>
                <a:path w="868254" h="533298">
                  <a:moveTo>
                    <a:pt x="665054" y="0"/>
                  </a:moveTo>
                  <a:lnTo>
                    <a:pt x="0" y="0"/>
                  </a:lnTo>
                  <a:lnTo>
                    <a:pt x="203200" y="533298"/>
                  </a:lnTo>
                  <a:lnTo>
                    <a:pt x="868254" y="533298"/>
                  </a:lnTo>
                  <a:lnTo>
                    <a:pt x="665054" y="0"/>
                  </a:lnTo>
                  <a:close/>
                </a:path>
              </a:pathLst>
            </a:custGeom>
            <a:solidFill>
              <a:srgbClr val="404952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101600" y="-47625"/>
              <a:ext cx="665054" cy="5809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2159430" y="9453794"/>
            <a:ext cx="5060879" cy="1929391"/>
            <a:chOff x="0" y="0"/>
            <a:chExt cx="1438640" cy="548462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438640" cy="548462"/>
            </a:xfrm>
            <a:custGeom>
              <a:avLst/>
              <a:gdLst/>
              <a:ahLst/>
              <a:cxnLst/>
              <a:rect l="l" t="t" r="r" b="b"/>
              <a:pathLst>
                <a:path w="1438640" h="548462">
                  <a:moveTo>
                    <a:pt x="1235440" y="0"/>
                  </a:moveTo>
                  <a:lnTo>
                    <a:pt x="0" y="0"/>
                  </a:lnTo>
                  <a:lnTo>
                    <a:pt x="203200" y="548462"/>
                  </a:lnTo>
                  <a:lnTo>
                    <a:pt x="1438640" y="548462"/>
                  </a:lnTo>
                  <a:lnTo>
                    <a:pt x="123544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101600" y="-47625"/>
              <a:ext cx="1235440" cy="5960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2" name="TextBox 32"/>
          <p:cNvSpPr txBox="1"/>
          <p:nvPr/>
        </p:nvSpPr>
        <p:spPr>
          <a:xfrm>
            <a:off x="10655982" y="4925333"/>
            <a:ext cx="6014708" cy="5441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30"/>
              </a:lnSpc>
              <a:spcBef>
                <a:spcPct val="0"/>
              </a:spcBef>
            </a:pPr>
            <a:r>
              <a:rPr lang="en-US" sz="3305" dirty="0">
                <a:solidFill>
                  <a:srgbClr val="FFFFFF"/>
                </a:solidFill>
                <a:latin typeface="Blinker" panose="02000000000000000000"/>
                <a:ea typeface="Blinker" panose="02000000000000000000"/>
                <a:cs typeface="Blinker" panose="02000000000000000000"/>
                <a:sym typeface="Blinker" panose="02000000000000000000"/>
              </a:rPr>
              <a:t>.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EBB4529-555E-4771-8245-7744C9C0BE9F}"/>
              </a:ext>
            </a:extLst>
          </p:cNvPr>
          <p:cNvSpPr txBox="1"/>
          <p:nvPr/>
        </p:nvSpPr>
        <p:spPr>
          <a:xfrm>
            <a:off x="297658" y="3924300"/>
            <a:ext cx="7042242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800" dirty="0">
                <a:solidFill>
                  <a:schemeClr val="bg1"/>
                </a:solidFill>
              </a:rPr>
              <a:t>Advanced Course Management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800" dirty="0">
                <a:solidFill>
                  <a:schemeClr val="bg1"/>
                </a:solidFill>
              </a:rPr>
              <a:t> Interactive Learning Features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800" dirty="0">
                <a:solidFill>
                  <a:schemeClr val="bg1"/>
                </a:solidFill>
              </a:rPr>
              <a:t>Improved Payment &amp; Subscription Model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800" dirty="0">
                <a:solidFill>
                  <a:schemeClr val="bg1"/>
                </a:solidFill>
              </a:rPr>
              <a:t> Enhanced Review &amp; Feedback System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800" dirty="0">
                <a:solidFill>
                  <a:schemeClr val="bg1"/>
                </a:solidFill>
              </a:rPr>
              <a:t> AI-Powered Recommendations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57815F6-C72E-2CF9-1A9A-52AA6AD58105}"/>
              </a:ext>
            </a:extLst>
          </p:cNvPr>
          <p:cNvSpPr txBox="1"/>
          <p:nvPr/>
        </p:nvSpPr>
        <p:spPr>
          <a:xfrm>
            <a:off x="9426100" y="4810036"/>
            <a:ext cx="5314790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3200" dirty="0">
                <a:solidFill>
                  <a:schemeClr val="bg1"/>
                </a:solidFill>
              </a:rPr>
              <a:t>Mobile App Version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3200" dirty="0">
                <a:solidFill>
                  <a:schemeClr val="bg1"/>
                </a:solidFill>
              </a:rPr>
              <a:t>Security &amp; Compliance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3200" dirty="0">
                <a:solidFill>
                  <a:schemeClr val="bg1"/>
                </a:solidFill>
              </a:rPr>
              <a:t>Gamification Features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3200" dirty="0">
                <a:solidFill>
                  <a:schemeClr val="bg1"/>
                </a:solidFill>
              </a:rPr>
              <a:t>Online Exam &amp; Certification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97658" y="-200693"/>
            <a:ext cx="20238736" cy="2734153"/>
            <a:chOff x="0" y="0"/>
            <a:chExt cx="2689103" cy="36328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689103" cy="363284"/>
            </a:xfrm>
            <a:custGeom>
              <a:avLst/>
              <a:gdLst/>
              <a:ahLst/>
              <a:cxnLst/>
              <a:rect l="l" t="t" r="r" b="b"/>
              <a:pathLst>
                <a:path w="2689103" h="363284">
                  <a:moveTo>
                    <a:pt x="2485903" y="0"/>
                  </a:moveTo>
                  <a:lnTo>
                    <a:pt x="0" y="0"/>
                  </a:lnTo>
                  <a:lnTo>
                    <a:pt x="203200" y="363284"/>
                  </a:lnTo>
                  <a:lnTo>
                    <a:pt x="2689103" y="363284"/>
                  </a:lnTo>
                  <a:lnTo>
                    <a:pt x="2485903" y="0"/>
                  </a:lnTo>
                  <a:close/>
                </a:path>
              </a:pathLst>
            </a:custGeom>
            <a:solidFill>
              <a:srgbClr val="059BD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101600" y="-47625"/>
              <a:ext cx="2485903" cy="4109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1440088" y="0"/>
            <a:ext cx="3509203" cy="1176871"/>
            <a:chOff x="0" y="0"/>
            <a:chExt cx="673888" cy="226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73888" cy="226000"/>
            </a:xfrm>
            <a:custGeom>
              <a:avLst/>
              <a:gdLst/>
              <a:ahLst/>
              <a:cxnLst/>
              <a:rect l="l" t="t" r="r" b="b"/>
              <a:pathLst>
                <a:path w="673888" h="226000">
                  <a:moveTo>
                    <a:pt x="203200" y="0"/>
                  </a:moveTo>
                  <a:lnTo>
                    <a:pt x="673888" y="0"/>
                  </a:lnTo>
                  <a:lnTo>
                    <a:pt x="470688" y="226000"/>
                  </a:lnTo>
                  <a:lnTo>
                    <a:pt x="0" y="2260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404952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101600" y="-47625"/>
              <a:ext cx="470688" cy="2736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6398656" y="9453794"/>
            <a:ext cx="4137738" cy="1566197"/>
            <a:chOff x="0" y="0"/>
            <a:chExt cx="1248512" cy="47258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248511" cy="472581"/>
            </a:xfrm>
            <a:custGeom>
              <a:avLst/>
              <a:gdLst/>
              <a:ahLst/>
              <a:cxnLst/>
              <a:rect l="l" t="t" r="r" b="b"/>
              <a:pathLst>
                <a:path w="1248511" h="472581">
                  <a:moveTo>
                    <a:pt x="1045311" y="0"/>
                  </a:moveTo>
                  <a:lnTo>
                    <a:pt x="0" y="0"/>
                  </a:lnTo>
                  <a:lnTo>
                    <a:pt x="203200" y="472581"/>
                  </a:lnTo>
                  <a:lnTo>
                    <a:pt x="1248511" y="472581"/>
                  </a:lnTo>
                  <a:lnTo>
                    <a:pt x="1045311" y="0"/>
                  </a:lnTo>
                  <a:close/>
                </a:path>
              </a:pathLst>
            </a:custGeom>
            <a:solidFill>
              <a:srgbClr val="059BDD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101600" y="-47625"/>
              <a:ext cx="1045312" cy="5202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5603949" y="9038414"/>
            <a:ext cx="2499511" cy="1535247"/>
            <a:chOff x="0" y="0"/>
            <a:chExt cx="868254" cy="53329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68254" cy="533298"/>
            </a:xfrm>
            <a:custGeom>
              <a:avLst/>
              <a:gdLst/>
              <a:ahLst/>
              <a:cxnLst/>
              <a:rect l="l" t="t" r="r" b="b"/>
              <a:pathLst>
                <a:path w="868254" h="533298">
                  <a:moveTo>
                    <a:pt x="665054" y="0"/>
                  </a:moveTo>
                  <a:lnTo>
                    <a:pt x="0" y="0"/>
                  </a:lnTo>
                  <a:lnTo>
                    <a:pt x="203200" y="533298"/>
                  </a:lnTo>
                  <a:lnTo>
                    <a:pt x="868254" y="533298"/>
                  </a:lnTo>
                  <a:lnTo>
                    <a:pt x="665054" y="0"/>
                  </a:lnTo>
                  <a:close/>
                </a:path>
              </a:pathLst>
            </a:custGeom>
            <a:solidFill>
              <a:srgbClr val="404952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101600" y="-47625"/>
              <a:ext cx="665054" cy="5809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2159430" y="9453794"/>
            <a:ext cx="5060879" cy="1929391"/>
            <a:chOff x="0" y="0"/>
            <a:chExt cx="1438640" cy="548462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438640" cy="548462"/>
            </a:xfrm>
            <a:custGeom>
              <a:avLst/>
              <a:gdLst/>
              <a:ahLst/>
              <a:cxnLst/>
              <a:rect l="l" t="t" r="r" b="b"/>
              <a:pathLst>
                <a:path w="1438640" h="548462">
                  <a:moveTo>
                    <a:pt x="1235440" y="0"/>
                  </a:moveTo>
                  <a:lnTo>
                    <a:pt x="0" y="0"/>
                  </a:lnTo>
                  <a:lnTo>
                    <a:pt x="203200" y="548462"/>
                  </a:lnTo>
                  <a:lnTo>
                    <a:pt x="1438640" y="548462"/>
                  </a:lnTo>
                  <a:lnTo>
                    <a:pt x="1235440" y="0"/>
                  </a:lnTo>
                  <a:close/>
                </a:path>
              </a:pathLst>
            </a:custGeom>
            <a:solidFill>
              <a:srgbClr val="059BDD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101600" y="-47625"/>
              <a:ext cx="1235440" cy="5960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-2670310" y="1292934"/>
            <a:ext cx="3699010" cy="1240526"/>
            <a:chOff x="0" y="0"/>
            <a:chExt cx="673888" cy="2260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673888" cy="226000"/>
            </a:xfrm>
            <a:custGeom>
              <a:avLst/>
              <a:gdLst/>
              <a:ahLst/>
              <a:cxnLst/>
              <a:rect l="l" t="t" r="r" b="b"/>
              <a:pathLst>
                <a:path w="673888" h="226000">
                  <a:moveTo>
                    <a:pt x="203200" y="0"/>
                  </a:moveTo>
                  <a:lnTo>
                    <a:pt x="673888" y="0"/>
                  </a:lnTo>
                  <a:lnTo>
                    <a:pt x="470688" y="226000"/>
                  </a:lnTo>
                  <a:lnTo>
                    <a:pt x="0" y="2260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404952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101600" y="-47625"/>
              <a:ext cx="470688" cy="2736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2069115" y="2929269"/>
            <a:ext cx="18230550" cy="6109146"/>
            <a:chOff x="0" y="0"/>
            <a:chExt cx="18259962" cy="6119002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8259961" cy="6119002"/>
            </a:xfrm>
            <a:custGeom>
              <a:avLst/>
              <a:gdLst/>
              <a:ahLst/>
              <a:cxnLst/>
              <a:rect l="l" t="t" r="r" b="b"/>
              <a:pathLst>
                <a:path w="18259961" h="6119002">
                  <a:moveTo>
                    <a:pt x="0" y="0"/>
                  </a:moveTo>
                  <a:lnTo>
                    <a:pt x="18259961" y="0"/>
                  </a:lnTo>
                  <a:lnTo>
                    <a:pt x="18259961" y="6119002"/>
                  </a:lnTo>
                  <a:lnTo>
                    <a:pt x="0" y="6119002"/>
                  </a:lnTo>
                  <a:close/>
                </a:path>
              </a:pathLst>
            </a:custGeom>
            <a:solidFill>
              <a:srgbClr val="059BDD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47625"/>
              <a:ext cx="18259962" cy="61666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3" name="Freeform 23"/>
          <p:cNvSpPr/>
          <p:nvPr/>
        </p:nvSpPr>
        <p:spPr>
          <a:xfrm>
            <a:off x="10417026" y="2533461"/>
            <a:ext cx="4826862" cy="5687024"/>
          </a:xfrm>
          <a:custGeom>
            <a:avLst/>
            <a:gdLst/>
            <a:ahLst/>
            <a:cxnLst/>
            <a:rect l="l" t="t" r="r" b="b"/>
            <a:pathLst>
              <a:path w="4826862" h="5687024">
                <a:moveTo>
                  <a:pt x="0" y="0"/>
                </a:moveTo>
                <a:lnTo>
                  <a:pt x="4826862" y="0"/>
                </a:lnTo>
                <a:lnTo>
                  <a:pt x="4826862" y="5687024"/>
                </a:lnTo>
                <a:lnTo>
                  <a:pt x="0" y="56870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6" name="TextBox 26"/>
          <p:cNvSpPr txBox="1"/>
          <p:nvPr/>
        </p:nvSpPr>
        <p:spPr>
          <a:xfrm>
            <a:off x="1861735" y="1197684"/>
            <a:ext cx="7434665" cy="9521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700"/>
              </a:lnSpc>
            </a:pPr>
            <a:r>
              <a:rPr lang="en-US" sz="5400" b="1" dirty="0">
                <a:solidFill>
                  <a:schemeClr val="bg1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 References</a:t>
            </a:r>
            <a:r>
              <a:rPr lang="en-US" sz="5500" dirty="0">
                <a:solidFill>
                  <a:schemeClr val="bg1"/>
                </a:solidFill>
                <a:latin typeface="League Spartan" panose="00000800000000000000"/>
                <a:ea typeface="League Spartan" panose="00000800000000000000"/>
                <a:cs typeface="League Spartan" panose="00000800000000000000"/>
                <a:sym typeface="League Spartan" panose="00000800000000000000"/>
              </a:rPr>
              <a:t>  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3349017" y="3899645"/>
            <a:ext cx="5794983" cy="6390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45"/>
              </a:lnSpc>
              <a:spcBef>
                <a:spcPct val="0"/>
              </a:spcBef>
            </a:pPr>
            <a:endParaRPr lang="en-US" sz="3890" dirty="0">
              <a:solidFill>
                <a:srgbClr val="FFFFFF"/>
              </a:solidFill>
              <a:latin typeface="Blinker" panose="02000000000000000000"/>
              <a:ea typeface="Blinker" panose="02000000000000000000"/>
              <a:cs typeface="Blinker" panose="02000000000000000000"/>
              <a:sym typeface="Blinker" panose="0200000000000000000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39C3ADF-696F-3358-3773-72BA3529EAE2}"/>
              </a:ext>
            </a:extLst>
          </p:cNvPr>
          <p:cNvSpPr txBox="1"/>
          <p:nvPr/>
        </p:nvSpPr>
        <p:spPr>
          <a:xfrm>
            <a:off x="3886200" y="4762500"/>
            <a:ext cx="60960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800" dirty="0">
                <a:solidFill>
                  <a:schemeClr val="bg1"/>
                </a:solidFill>
              </a:rPr>
              <a:t>Coursera :www.coursera.org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800" dirty="0" err="1">
                <a:solidFill>
                  <a:schemeClr val="bg1"/>
                </a:solidFill>
              </a:rPr>
              <a:t>Gfg</a:t>
            </a:r>
            <a:r>
              <a:rPr lang="en-IN" sz="2800" dirty="0">
                <a:solidFill>
                  <a:schemeClr val="bg1"/>
                </a:solidFill>
              </a:rPr>
              <a:t>  :www.geeksforgeeks.org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800" dirty="0">
                <a:solidFill>
                  <a:schemeClr val="bg1"/>
                </a:solidFill>
              </a:rPr>
              <a:t>W3school:www.w3schools.com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800" dirty="0">
                <a:solidFill>
                  <a:schemeClr val="bg1"/>
                </a:solidFill>
              </a:rPr>
              <a:t>Udemy :www.udemy.com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6212E5-735A-6CD5-2AAC-C3EFCD50AC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0827483F-BC34-2138-5BB9-7692A8530EF9}"/>
              </a:ext>
            </a:extLst>
          </p:cNvPr>
          <p:cNvGrpSpPr/>
          <p:nvPr/>
        </p:nvGrpSpPr>
        <p:grpSpPr>
          <a:xfrm>
            <a:off x="0" y="2988001"/>
            <a:ext cx="19000682" cy="7244521"/>
            <a:chOff x="0" y="0"/>
            <a:chExt cx="5004295" cy="1908022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18136C1B-ED5A-C4B4-B65F-EDF70B636184}"/>
                </a:ext>
              </a:extLst>
            </p:cNvPr>
            <p:cNvSpPr/>
            <p:nvPr/>
          </p:nvSpPr>
          <p:spPr>
            <a:xfrm>
              <a:off x="0" y="0"/>
              <a:ext cx="5004295" cy="1908022"/>
            </a:xfrm>
            <a:custGeom>
              <a:avLst/>
              <a:gdLst/>
              <a:ahLst/>
              <a:cxnLst/>
              <a:rect l="l" t="t" r="r" b="b"/>
              <a:pathLst>
                <a:path w="5004295" h="1908022">
                  <a:moveTo>
                    <a:pt x="0" y="0"/>
                  </a:moveTo>
                  <a:lnTo>
                    <a:pt x="5004295" y="0"/>
                  </a:lnTo>
                  <a:lnTo>
                    <a:pt x="5004295" y="1908022"/>
                  </a:lnTo>
                  <a:lnTo>
                    <a:pt x="0" y="1908022"/>
                  </a:lnTo>
                  <a:close/>
                </a:path>
              </a:pathLst>
            </a:custGeom>
            <a:solidFill>
              <a:srgbClr val="059BDD"/>
            </a:soli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3D9036A2-C3F9-58C7-3271-2DC0E10418A9}"/>
                </a:ext>
              </a:extLst>
            </p:cNvPr>
            <p:cNvSpPr txBox="1"/>
            <p:nvPr/>
          </p:nvSpPr>
          <p:spPr>
            <a:xfrm>
              <a:off x="0" y="-47625"/>
              <a:ext cx="5004295" cy="19556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223161E4-3B64-FC39-902D-9650EC32E39F}"/>
              </a:ext>
            </a:extLst>
          </p:cNvPr>
          <p:cNvGrpSpPr/>
          <p:nvPr/>
        </p:nvGrpSpPr>
        <p:grpSpPr>
          <a:xfrm>
            <a:off x="297658" y="-200693"/>
            <a:ext cx="20238736" cy="2734153"/>
            <a:chOff x="0" y="0"/>
            <a:chExt cx="2689103" cy="363284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81CE3AC4-0498-7A84-CEEF-24E76540A795}"/>
                </a:ext>
              </a:extLst>
            </p:cNvPr>
            <p:cNvSpPr/>
            <p:nvPr/>
          </p:nvSpPr>
          <p:spPr>
            <a:xfrm>
              <a:off x="0" y="0"/>
              <a:ext cx="2689103" cy="363284"/>
            </a:xfrm>
            <a:custGeom>
              <a:avLst/>
              <a:gdLst/>
              <a:ahLst/>
              <a:cxnLst/>
              <a:rect l="l" t="t" r="r" b="b"/>
              <a:pathLst>
                <a:path w="2689103" h="363284">
                  <a:moveTo>
                    <a:pt x="2485903" y="0"/>
                  </a:moveTo>
                  <a:lnTo>
                    <a:pt x="0" y="0"/>
                  </a:lnTo>
                  <a:lnTo>
                    <a:pt x="203200" y="363284"/>
                  </a:lnTo>
                  <a:lnTo>
                    <a:pt x="2689103" y="363284"/>
                  </a:lnTo>
                  <a:lnTo>
                    <a:pt x="2485903" y="0"/>
                  </a:lnTo>
                  <a:close/>
                </a:path>
              </a:pathLst>
            </a:custGeom>
            <a:solidFill>
              <a:srgbClr val="059BDD"/>
            </a:solidFill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5D214C2A-8184-3A3A-9D65-23F2682A7287}"/>
                </a:ext>
              </a:extLst>
            </p:cNvPr>
            <p:cNvSpPr txBox="1"/>
            <p:nvPr/>
          </p:nvSpPr>
          <p:spPr>
            <a:xfrm>
              <a:off x="101600" y="-47625"/>
              <a:ext cx="2485903" cy="4109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D1381D87-6B57-395D-5562-F63FCF452C4B}"/>
              </a:ext>
            </a:extLst>
          </p:cNvPr>
          <p:cNvGrpSpPr/>
          <p:nvPr/>
        </p:nvGrpSpPr>
        <p:grpSpPr>
          <a:xfrm>
            <a:off x="-1440088" y="0"/>
            <a:ext cx="3509203" cy="1176871"/>
            <a:chOff x="0" y="0"/>
            <a:chExt cx="673888" cy="226000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7A0505A6-C155-BC17-5CF0-2853724E8672}"/>
                </a:ext>
              </a:extLst>
            </p:cNvPr>
            <p:cNvSpPr/>
            <p:nvPr/>
          </p:nvSpPr>
          <p:spPr>
            <a:xfrm>
              <a:off x="0" y="0"/>
              <a:ext cx="673888" cy="226000"/>
            </a:xfrm>
            <a:custGeom>
              <a:avLst/>
              <a:gdLst/>
              <a:ahLst/>
              <a:cxnLst/>
              <a:rect l="l" t="t" r="r" b="b"/>
              <a:pathLst>
                <a:path w="673888" h="226000">
                  <a:moveTo>
                    <a:pt x="203200" y="0"/>
                  </a:moveTo>
                  <a:lnTo>
                    <a:pt x="673888" y="0"/>
                  </a:lnTo>
                  <a:lnTo>
                    <a:pt x="470688" y="226000"/>
                  </a:lnTo>
                  <a:lnTo>
                    <a:pt x="0" y="2260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404952"/>
            </a:solidFill>
          </p:spPr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A355B809-0E77-D825-C708-CD8B058ED628}"/>
                </a:ext>
              </a:extLst>
            </p:cNvPr>
            <p:cNvSpPr txBox="1"/>
            <p:nvPr/>
          </p:nvSpPr>
          <p:spPr>
            <a:xfrm>
              <a:off x="101600" y="-47625"/>
              <a:ext cx="470688" cy="2736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C574D7C7-F203-22CA-4F0F-76B14DE64F6D}"/>
              </a:ext>
            </a:extLst>
          </p:cNvPr>
          <p:cNvGrpSpPr/>
          <p:nvPr/>
        </p:nvGrpSpPr>
        <p:grpSpPr>
          <a:xfrm>
            <a:off x="-2670310" y="1292934"/>
            <a:ext cx="3699010" cy="1240526"/>
            <a:chOff x="0" y="0"/>
            <a:chExt cx="673888" cy="226000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6738ABF9-AF37-BD1F-5148-3A9499362762}"/>
                </a:ext>
              </a:extLst>
            </p:cNvPr>
            <p:cNvSpPr/>
            <p:nvPr/>
          </p:nvSpPr>
          <p:spPr>
            <a:xfrm>
              <a:off x="0" y="0"/>
              <a:ext cx="673888" cy="226000"/>
            </a:xfrm>
            <a:custGeom>
              <a:avLst/>
              <a:gdLst/>
              <a:ahLst/>
              <a:cxnLst/>
              <a:rect l="l" t="t" r="r" b="b"/>
              <a:pathLst>
                <a:path w="673888" h="226000">
                  <a:moveTo>
                    <a:pt x="203200" y="0"/>
                  </a:moveTo>
                  <a:lnTo>
                    <a:pt x="673888" y="0"/>
                  </a:lnTo>
                  <a:lnTo>
                    <a:pt x="470688" y="226000"/>
                  </a:lnTo>
                  <a:lnTo>
                    <a:pt x="0" y="2260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404952"/>
            </a:solidFill>
          </p:spPr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4769C20B-8FFF-091C-4898-323C08EF3C83}"/>
                </a:ext>
              </a:extLst>
            </p:cNvPr>
            <p:cNvSpPr txBox="1"/>
            <p:nvPr/>
          </p:nvSpPr>
          <p:spPr>
            <a:xfrm>
              <a:off x="101600" y="-47625"/>
              <a:ext cx="470688" cy="2736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TextBox 14">
            <a:extLst>
              <a:ext uri="{FF2B5EF4-FFF2-40B4-BE49-F238E27FC236}">
                <a16:creationId xmlns:a16="http://schemas.microsoft.com/office/drawing/2014/main" id="{E37495CE-7931-F125-B02A-88C07C76D04E}"/>
              </a:ext>
            </a:extLst>
          </p:cNvPr>
          <p:cNvSpPr txBox="1"/>
          <p:nvPr/>
        </p:nvSpPr>
        <p:spPr>
          <a:xfrm>
            <a:off x="1897771" y="1197684"/>
            <a:ext cx="12427829" cy="9521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700"/>
              </a:lnSpc>
            </a:pPr>
            <a:r>
              <a:rPr lang="en-US" sz="5500" dirty="0">
                <a:solidFill>
                  <a:srgbClr val="FFFFFF"/>
                </a:solidFill>
                <a:ea typeface="League Spartan" panose="00000800000000000000"/>
                <a:cs typeface="League Spartan" panose="00000800000000000000"/>
                <a:sym typeface="League Spartan" panose="00000800000000000000"/>
              </a:rPr>
              <a:t>User interface screenshot</a:t>
            </a:r>
          </a:p>
        </p:txBody>
      </p:sp>
      <p:grpSp>
        <p:nvGrpSpPr>
          <p:cNvPr id="16" name="Group 16">
            <a:extLst>
              <a:ext uri="{FF2B5EF4-FFF2-40B4-BE49-F238E27FC236}">
                <a16:creationId xmlns:a16="http://schemas.microsoft.com/office/drawing/2014/main" id="{5B4D073F-D2A5-A1A9-3CFB-58C93ACC989B}"/>
              </a:ext>
            </a:extLst>
          </p:cNvPr>
          <p:cNvGrpSpPr/>
          <p:nvPr/>
        </p:nvGrpSpPr>
        <p:grpSpPr>
          <a:xfrm>
            <a:off x="16398656" y="9453794"/>
            <a:ext cx="4137738" cy="1566197"/>
            <a:chOff x="0" y="0"/>
            <a:chExt cx="1248512" cy="472581"/>
          </a:xfrm>
        </p:grpSpPr>
        <p:sp>
          <p:nvSpPr>
            <p:cNvPr id="17" name="Freeform 17">
              <a:extLst>
                <a:ext uri="{FF2B5EF4-FFF2-40B4-BE49-F238E27FC236}">
                  <a16:creationId xmlns:a16="http://schemas.microsoft.com/office/drawing/2014/main" id="{1670EEA4-A8F7-CB84-7ABD-3052BEEF26F2}"/>
                </a:ext>
              </a:extLst>
            </p:cNvPr>
            <p:cNvSpPr/>
            <p:nvPr/>
          </p:nvSpPr>
          <p:spPr>
            <a:xfrm>
              <a:off x="0" y="0"/>
              <a:ext cx="1248511" cy="472581"/>
            </a:xfrm>
            <a:custGeom>
              <a:avLst/>
              <a:gdLst/>
              <a:ahLst/>
              <a:cxnLst/>
              <a:rect l="l" t="t" r="r" b="b"/>
              <a:pathLst>
                <a:path w="1248511" h="472581">
                  <a:moveTo>
                    <a:pt x="1045311" y="0"/>
                  </a:moveTo>
                  <a:lnTo>
                    <a:pt x="0" y="0"/>
                  </a:lnTo>
                  <a:lnTo>
                    <a:pt x="203200" y="472581"/>
                  </a:lnTo>
                  <a:lnTo>
                    <a:pt x="1248511" y="472581"/>
                  </a:lnTo>
                  <a:lnTo>
                    <a:pt x="1045311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8" name="TextBox 18">
              <a:extLst>
                <a:ext uri="{FF2B5EF4-FFF2-40B4-BE49-F238E27FC236}">
                  <a16:creationId xmlns:a16="http://schemas.microsoft.com/office/drawing/2014/main" id="{5A0A2935-F38B-3366-09D0-2DAE5B930E20}"/>
                </a:ext>
              </a:extLst>
            </p:cNvPr>
            <p:cNvSpPr txBox="1"/>
            <p:nvPr/>
          </p:nvSpPr>
          <p:spPr>
            <a:xfrm>
              <a:off x="101600" y="-47625"/>
              <a:ext cx="1045312" cy="5202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9" name="Group 19">
            <a:extLst>
              <a:ext uri="{FF2B5EF4-FFF2-40B4-BE49-F238E27FC236}">
                <a16:creationId xmlns:a16="http://schemas.microsoft.com/office/drawing/2014/main" id="{19AF5667-43A0-BBE1-D185-1697040DB9E5}"/>
              </a:ext>
            </a:extLst>
          </p:cNvPr>
          <p:cNvGrpSpPr/>
          <p:nvPr/>
        </p:nvGrpSpPr>
        <p:grpSpPr>
          <a:xfrm>
            <a:off x="15603949" y="9038414"/>
            <a:ext cx="2499511" cy="1535247"/>
            <a:chOff x="0" y="0"/>
            <a:chExt cx="868254" cy="533298"/>
          </a:xfrm>
        </p:grpSpPr>
        <p:sp>
          <p:nvSpPr>
            <p:cNvPr id="20" name="Freeform 20">
              <a:extLst>
                <a:ext uri="{FF2B5EF4-FFF2-40B4-BE49-F238E27FC236}">
                  <a16:creationId xmlns:a16="http://schemas.microsoft.com/office/drawing/2014/main" id="{04C24B70-35A5-CFD8-B42A-378069504E21}"/>
                </a:ext>
              </a:extLst>
            </p:cNvPr>
            <p:cNvSpPr/>
            <p:nvPr/>
          </p:nvSpPr>
          <p:spPr>
            <a:xfrm>
              <a:off x="0" y="0"/>
              <a:ext cx="868254" cy="533298"/>
            </a:xfrm>
            <a:custGeom>
              <a:avLst/>
              <a:gdLst/>
              <a:ahLst/>
              <a:cxnLst/>
              <a:rect l="l" t="t" r="r" b="b"/>
              <a:pathLst>
                <a:path w="868254" h="533298">
                  <a:moveTo>
                    <a:pt x="665054" y="0"/>
                  </a:moveTo>
                  <a:lnTo>
                    <a:pt x="0" y="0"/>
                  </a:lnTo>
                  <a:lnTo>
                    <a:pt x="203200" y="533298"/>
                  </a:lnTo>
                  <a:lnTo>
                    <a:pt x="868254" y="533298"/>
                  </a:lnTo>
                  <a:lnTo>
                    <a:pt x="665054" y="0"/>
                  </a:lnTo>
                  <a:close/>
                </a:path>
              </a:pathLst>
            </a:custGeom>
            <a:solidFill>
              <a:srgbClr val="404952"/>
            </a:solidFill>
          </p:spPr>
        </p:sp>
        <p:sp>
          <p:nvSpPr>
            <p:cNvPr id="21" name="TextBox 21">
              <a:extLst>
                <a:ext uri="{FF2B5EF4-FFF2-40B4-BE49-F238E27FC236}">
                  <a16:creationId xmlns:a16="http://schemas.microsoft.com/office/drawing/2014/main" id="{87AFC1FD-93D1-DC08-8255-A45C84664C1E}"/>
                </a:ext>
              </a:extLst>
            </p:cNvPr>
            <p:cNvSpPr txBox="1"/>
            <p:nvPr/>
          </p:nvSpPr>
          <p:spPr>
            <a:xfrm>
              <a:off x="101600" y="-47625"/>
              <a:ext cx="665054" cy="5809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22">
            <a:extLst>
              <a:ext uri="{FF2B5EF4-FFF2-40B4-BE49-F238E27FC236}">
                <a16:creationId xmlns:a16="http://schemas.microsoft.com/office/drawing/2014/main" id="{D2733580-291F-C37A-D44D-E155AA5683E1}"/>
              </a:ext>
            </a:extLst>
          </p:cNvPr>
          <p:cNvGrpSpPr/>
          <p:nvPr/>
        </p:nvGrpSpPr>
        <p:grpSpPr>
          <a:xfrm>
            <a:off x="12159430" y="9453794"/>
            <a:ext cx="5060879" cy="1929391"/>
            <a:chOff x="0" y="0"/>
            <a:chExt cx="1438640" cy="548462"/>
          </a:xfrm>
        </p:grpSpPr>
        <p:sp>
          <p:nvSpPr>
            <p:cNvPr id="23" name="Freeform 23">
              <a:extLst>
                <a:ext uri="{FF2B5EF4-FFF2-40B4-BE49-F238E27FC236}">
                  <a16:creationId xmlns:a16="http://schemas.microsoft.com/office/drawing/2014/main" id="{E0DAB30C-69FF-7DFD-37BE-8F71F9A36EA9}"/>
                </a:ext>
              </a:extLst>
            </p:cNvPr>
            <p:cNvSpPr/>
            <p:nvPr/>
          </p:nvSpPr>
          <p:spPr>
            <a:xfrm>
              <a:off x="0" y="0"/>
              <a:ext cx="1438640" cy="548462"/>
            </a:xfrm>
            <a:custGeom>
              <a:avLst/>
              <a:gdLst/>
              <a:ahLst/>
              <a:cxnLst/>
              <a:rect l="l" t="t" r="r" b="b"/>
              <a:pathLst>
                <a:path w="1438640" h="548462">
                  <a:moveTo>
                    <a:pt x="1235440" y="0"/>
                  </a:moveTo>
                  <a:lnTo>
                    <a:pt x="0" y="0"/>
                  </a:lnTo>
                  <a:lnTo>
                    <a:pt x="203200" y="548462"/>
                  </a:lnTo>
                  <a:lnTo>
                    <a:pt x="1438640" y="548462"/>
                  </a:lnTo>
                  <a:lnTo>
                    <a:pt x="123544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4" name="TextBox 24">
              <a:extLst>
                <a:ext uri="{FF2B5EF4-FFF2-40B4-BE49-F238E27FC236}">
                  <a16:creationId xmlns:a16="http://schemas.microsoft.com/office/drawing/2014/main" id="{18FB927B-3C4D-6188-2C3D-167B9E808320}"/>
                </a:ext>
              </a:extLst>
            </p:cNvPr>
            <p:cNvSpPr txBox="1"/>
            <p:nvPr/>
          </p:nvSpPr>
          <p:spPr>
            <a:xfrm>
              <a:off x="101600" y="-47625"/>
              <a:ext cx="1235440" cy="5960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26" name="Picture 25">
            <a:extLst>
              <a:ext uri="{FF2B5EF4-FFF2-40B4-BE49-F238E27FC236}">
                <a16:creationId xmlns:a16="http://schemas.microsoft.com/office/drawing/2014/main" id="{6B4BCFD3-EEE5-FBD6-896F-5243A9517B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760" y="2988000"/>
            <a:ext cx="15917640" cy="6717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1082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102715" y="1865388"/>
            <a:ext cx="3160666" cy="1661968"/>
            <a:chOff x="0" y="0"/>
            <a:chExt cx="812800" cy="42739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427393"/>
            </a:xfrm>
            <a:custGeom>
              <a:avLst/>
              <a:gdLst/>
              <a:ahLst/>
              <a:cxnLst/>
              <a:rect l="l" t="t" r="r" b="b"/>
              <a:pathLst>
                <a:path w="812800" h="427393">
                  <a:moveTo>
                    <a:pt x="609600" y="0"/>
                  </a:moveTo>
                  <a:lnTo>
                    <a:pt x="0" y="0"/>
                  </a:lnTo>
                  <a:lnTo>
                    <a:pt x="203200" y="427393"/>
                  </a:lnTo>
                  <a:lnTo>
                    <a:pt x="812800" y="427393"/>
                  </a:lnTo>
                  <a:lnTo>
                    <a:pt x="609600" y="0"/>
                  </a:lnTo>
                  <a:close/>
                </a:path>
              </a:pathLst>
            </a:custGeom>
            <a:solidFill>
              <a:srgbClr val="059BD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101600" y="-47625"/>
              <a:ext cx="609600" cy="4750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116875" y="4052593"/>
            <a:ext cx="1990049" cy="1661968"/>
            <a:chOff x="0" y="0"/>
            <a:chExt cx="511763" cy="42739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11763" cy="427393"/>
            </a:xfrm>
            <a:custGeom>
              <a:avLst/>
              <a:gdLst/>
              <a:ahLst/>
              <a:cxnLst/>
              <a:rect l="l" t="t" r="r" b="b"/>
              <a:pathLst>
                <a:path w="511763" h="427393">
                  <a:moveTo>
                    <a:pt x="308563" y="0"/>
                  </a:moveTo>
                  <a:lnTo>
                    <a:pt x="0" y="0"/>
                  </a:lnTo>
                  <a:lnTo>
                    <a:pt x="203200" y="427393"/>
                  </a:lnTo>
                  <a:lnTo>
                    <a:pt x="511763" y="427393"/>
                  </a:lnTo>
                  <a:lnTo>
                    <a:pt x="308563" y="0"/>
                  </a:lnTo>
                  <a:close/>
                </a:path>
              </a:pathLst>
            </a:custGeom>
            <a:solidFill>
              <a:srgbClr val="404952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101600" y="-47625"/>
              <a:ext cx="308563" cy="4750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3952614" y="-457897"/>
            <a:ext cx="7101844" cy="1898766"/>
            <a:chOff x="0" y="0"/>
            <a:chExt cx="1363798" cy="36462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363799" cy="364628"/>
            </a:xfrm>
            <a:custGeom>
              <a:avLst/>
              <a:gdLst/>
              <a:ahLst/>
              <a:cxnLst/>
              <a:rect l="l" t="t" r="r" b="b"/>
              <a:pathLst>
                <a:path w="1363799" h="364628">
                  <a:moveTo>
                    <a:pt x="203200" y="0"/>
                  </a:moveTo>
                  <a:lnTo>
                    <a:pt x="1363799" y="0"/>
                  </a:lnTo>
                  <a:lnTo>
                    <a:pt x="1160598" y="364628"/>
                  </a:lnTo>
                  <a:lnTo>
                    <a:pt x="0" y="364628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404952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101600" y="-47625"/>
              <a:ext cx="1160598" cy="4122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956132" y="8774332"/>
            <a:ext cx="9849845" cy="1988111"/>
            <a:chOff x="0" y="0"/>
            <a:chExt cx="2594198" cy="52361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594198" cy="523618"/>
            </a:xfrm>
            <a:custGeom>
              <a:avLst/>
              <a:gdLst/>
              <a:ahLst/>
              <a:cxnLst/>
              <a:rect l="l" t="t" r="r" b="b"/>
              <a:pathLst>
                <a:path w="2594198" h="523618">
                  <a:moveTo>
                    <a:pt x="2390998" y="0"/>
                  </a:moveTo>
                  <a:lnTo>
                    <a:pt x="0" y="0"/>
                  </a:lnTo>
                  <a:lnTo>
                    <a:pt x="203200" y="523618"/>
                  </a:lnTo>
                  <a:lnTo>
                    <a:pt x="2594198" y="523618"/>
                  </a:lnTo>
                  <a:lnTo>
                    <a:pt x="2390998" y="0"/>
                  </a:lnTo>
                  <a:close/>
                </a:path>
              </a:pathLst>
            </a:custGeom>
            <a:solidFill>
              <a:srgbClr val="059BDD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101600" y="-47625"/>
              <a:ext cx="2390998" cy="5712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/>
          <p:cNvGrpSpPr>
            <a:grpSpLocks noChangeAspect="1"/>
          </p:cNvGrpSpPr>
          <p:nvPr/>
        </p:nvGrpSpPr>
        <p:grpSpPr>
          <a:xfrm>
            <a:off x="1028700" y="1865388"/>
            <a:ext cx="6176527" cy="9264791"/>
            <a:chOff x="0" y="0"/>
            <a:chExt cx="6350000" cy="95250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350000" cy="9525000"/>
            </a:xfrm>
            <a:custGeom>
              <a:avLst/>
              <a:gdLst/>
              <a:ahLst/>
              <a:cxnLst/>
              <a:rect l="l" t="t" r="r" b="b"/>
              <a:pathLst>
                <a:path w="6350000" h="9525000">
                  <a:moveTo>
                    <a:pt x="0" y="9042400"/>
                  </a:moveTo>
                  <a:lnTo>
                    <a:pt x="0" y="482600"/>
                  </a:lnTo>
                  <a:cubicBezTo>
                    <a:pt x="0" y="215900"/>
                    <a:pt x="215900" y="0"/>
                    <a:pt x="482600" y="0"/>
                  </a:cubicBezTo>
                  <a:lnTo>
                    <a:pt x="5867400" y="0"/>
                  </a:lnTo>
                  <a:cubicBezTo>
                    <a:pt x="6134100" y="0"/>
                    <a:pt x="6350000" y="217170"/>
                    <a:pt x="6350000" y="482600"/>
                  </a:cubicBezTo>
                  <a:lnTo>
                    <a:pt x="6350000" y="9042400"/>
                  </a:lnTo>
                  <a:cubicBezTo>
                    <a:pt x="6350000" y="9309100"/>
                    <a:pt x="6134100" y="9525000"/>
                    <a:pt x="5867400" y="9525000"/>
                  </a:cubicBezTo>
                  <a:lnTo>
                    <a:pt x="482600" y="9525000"/>
                  </a:lnTo>
                  <a:cubicBezTo>
                    <a:pt x="217170" y="9525000"/>
                    <a:pt x="0" y="9309100"/>
                    <a:pt x="0" y="9042400"/>
                  </a:cubicBezTo>
                  <a:close/>
                </a:path>
              </a:pathLst>
            </a:custGeom>
            <a:blipFill>
              <a:blip r:embed="rId2"/>
              <a:stretch>
                <a:fillRect l="-71174" r="-53825"/>
              </a:stretch>
            </a:blipFill>
          </p:spPr>
        </p:sp>
      </p:grpSp>
      <p:sp>
        <p:nvSpPr>
          <p:cNvPr id="20" name="TextBox 20"/>
          <p:cNvSpPr txBox="1"/>
          <p:nvPr/>
        </p:nvSpPr>
        <p:spPr>
          <a:xfrm>
            <a:off x="9065623" y="3546118"/>
            <a:ext cx="5713158" cy="13017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675"/>
              </a:lnSpc>
            </a:pPr>
            <a:r>
              <a:rPr lang="en-US" sz="7625" dirty="0">
                <a:solidFill>
                  <a:srgbClr val="000000"/>
                </a:solidFill>
                <a:latin typeface="Blinker" panose="02000000000000000000"/>
                <a:ea typeface="Blinker" panose="02000000000000000000"/>
                <a:cs typeface="Blinker" panose="02000000000000000000"/>
                <a:sym typeface="Blinker" panose="02000000000000000000"/>
              </a:rPr>
              <a:t>THANK YOU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440088" y="0"/>
            <a:ext cx="3509203" cy="1176871"/>
            <a:chOff x="0" y="0"/>
            <a:chExt cx="673888" cy="22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73888" cy="226000"/>
            </a:xfrm>
            <a:custGeom>
              <a:avLst/>
              <a:gdLst/>
              <a:ahLst/>
              <a:cxnLst/>
              <a:rect l="l" t="t" r="r" b="b"/>
              <a:pathLst>
                <a:path w="673888" h="226000">
                  <a:moveTo>
                    <a:pt x="203200" y="0"/>
                  </a:moveTo>
                  <a:lnTo>
                    <a:pt x="673888" y="0"/>
                  </a:lnTo>
                  <a:lnTo>
                    <a:pt x="470688" y="226000"/>
                  </a:lnTo>
                  <a:lnTo>
                    <a:pt x="0" y="2260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59BD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101600" y="-47625"/>
              <a:ext cx="470688" cy="2736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2480503" y="1504652"/>
            <a:ext cx="3509203" cy="1176871"/>
            <a:chOff x="0" y="0"/>
            <a:chExt cx="673888" cy="226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73888" cy="226000"/>
            </a:xfrm>
            <a:custGeom>
              <a:avLst/>
              <a:gdLst/>
              <a:ahLst/>
              <a:cxnLst/>
              <a:rect l="l" t="t" r="r" b="b"/>
              <a:pathLst>
                <a:path w="673888" h="226000">
                  <a:moveTo>
                    <a:pt x="203200" y="0"/>
                  </a:moveTo>
                  <a:lnTo>
                    <a:pt x="673888" y="0"/>
                  </a:lnTo>
                  <a:lnTo>
                    <a:pt x="470688" y="226000"/>
                  </a:lnTo>
                  <a:lnTo>
                    <a:pt x="0" y="2260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404952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101600" y="-47625"/>
              <a:ext cx="470688" cy="2736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761952" y="3296204"/>
            <a:ext cx="17494732" cy="4304826"/>
            <a:chOff x="0" y="0"/>
            <a:chExt cx="4607666" cy="113378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607666" cy="1133781"/>
            </a:xfrm>
            <a:custGeom>
              <a:avLst/>
              <a:gdLst/>
              <a:ahLst/>
              <a:cxnLst/>
              <a:rect l="l" t="t" r="r" b="b"/>
              <a:pathLst>
                <a:path w="4607666" h="1133781">
                  <a:moveTo>
                    <a:pt x="0" y="0"/>
                  </a:moveTo>
                  <a:lnTo>
                    <a:pt x="4607666" y="0"/>
                  </a:lnTo>
                  <a:lnTo>
                    <a:pt x="4607666" y="1133781"/>
                  </a:lnTo>
                  <a:lnTo>
                    <a:pt x="0" y="1133781"/>
                  </a:lnTo>
                  <a:close/>
                </a:path>
              </a:pathLst>
            </a:custGeom>
            <a:solidFill>
              <a:srgbClr val="404952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4607666" cy="11814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indent="0" algn="ctr">
                <a:lnSpc>
                  <a:spcPts val="2660"/>
                </a:lnSpc>
                <a:spcBef>
                  <a:spcPct val="0"/>
                </a:spcBef>
                <a:buNone/>
              </a:pPr>
              <a:endParaRPr lang="en-US" dirty="0"/>
            </a:p>
          </p:txBody>
        </p:sp>
      </p:grp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609299" y="2248183"/>
            <a:ext cx="6169098" cy="6169098"/>
            <a:chOff x="0" y="0"/>
            <a:chExt cx="3282950" cy="328295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282950" cy="3282950"/>
            </a:xfrm>
            <a:custGeom>
              <a:avLst/>
              <a:gdLst/>
              <a:ahLst/>
              <a:cxnLst/>
              <a:rect l="l" t="t" r="r" b="b"/>
              <a:pathLst>
                <a:path w="3282950" h="3282950">
                  <a:moveTo>
                    <a:pt x="0" y="0"/>
                  </a:moveTo>
                  <a:lnTo>
                    <a:pt x="2532380" y="0"/>
                  </a:lnTo>
                  <a:cubicBezTo>
                    <a:pt x="2946400" y="0"/>
                    <a:pt x="3282950" y="336550"/>
                    <a:pt x="3282950" y="750570"/>
                  </a:cubicBezTo>
                  <a:lnTo>
                    <a:pt x="3282950" y="750570"/>
                  </a:lnTo>
                  <a:lnTo>
                    <a:pt x="3282950" y="3282950"/>
                  </a:lnTo>
                  <a:lnTo>
                    <a:pt x="3282950" y="3282950"/>
                  </a:lnTo>
                  <a:lnTo>
                    <a:pt x="0" y="3282950"/>
                  </a:lnTo>
                  <a:lnTo>
                    <a:pt x="0" y="328295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41440" r="-16350"/>
              </a:stretch>
            </a:blipFill>
          </p:spPr>
        </p:sp>
      </p:grpSp>
      <p:sp>
        <p:nvSpPr>
          <p:cNvPr id="13" name="TextBox 13"/>
          <p:cNvSpPr txBox="1"/>
          <p:nvPr/>
        </p:nvSpPr>
        <p:spPr>
          <a:xfrm>
            <a:off x="8626696" y="1028619"/>
            <a:ext cx="8236581" cy="10752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100"/>
              </a:lnSpc>
            </a:pPr>
            <a:r>
              <a:rPr lang="en-US" sz="6000" dirty="0">
                <a:solidFill>
                  <a:srgbClr val="059BDD"/>
                </a:solidFill>
                <a:latin typeface="Blinker" panose="020B0604020202020204" charset="0"/>
                <a:ea typeface="League Spartan" panose="00000800000000000000"/>
                <a:cs typeface="League Spartan" panose="00000800000000000000"/>
                <a:sym typeface="League Spartan" panose="00000800000000000000"/>
              </a:rPr>
              <a:t>Modules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16398656" y="9453794"/>
            <a:ext cx="4137738" cy="1566197"/>
            <a:chOff x="0" y="0"/>
            <a:chExt cx="1248512" cy="472581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248511" cy="472581"/>
            </a:xfrm>
            <a:custGeom>
              <a:avLst/>
              <a:gdLst/>
              <a:ahLst/>
              <a:cxnLst/>
              <a:rect l="l" t="t" r="r" b="b"/>
              <a:pathLst>
                <a:path w="1248511" h="472581">
                  <a:moveTo>
                    <a:pt x="1045311" y="0"/>
                  </a:moveTo>
                  <a:lnTo>
                    <a:pt x="0" y="0"/>
                  </a:lnTo>
                  <a:lnTo>
                    <a:pt x="203200" y="472581"/>
                  </a:lnTo>
                  <a:lnTo>
                    <a:pt x="1248511" y="472581"/>
                  </a:lnTo>
                  <a:lnTo>
                    <a:pt x="1045311" y="0"/>
                  </a:lnTo>
                  <a:close/>
                </a:path>
              </a:pathLst>
            </a:custGeom>
            <a:solidFill>
              <a:srgbClr val="059BDD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101600" y="-47625"/>
              <a:ext cx="1045312" cy="5202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5603949" y="9038414"/>
            <a:ext cx="2499511" cy="1535247"/>
            <a:chOff x="0" y="0"/>
            <a:chExt cx="868254" cy="533298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68254" cy="533298"/>
            </a:xfrm>
            <a:custGeom>
              <a:avLst/>
              <a:gdLst/>
              <a:ahLst/>
              <a:cxnLst/>
              <a:rect l="l" t="t" r="r" b="b"/>
              <a:pathLst>
                <a:path w="868254" h="533298">
                  <a:moveTo>
                    <a:pt x="665054" y="0"/>
                  </a:moveTo>
                  <a:lnTo>
                    <a:pt x="0" y="0"/>
                  </a:lnTo>
                  <a:lnTo>
                    <a:pt x="203200" y="533298"/>
                  </a:lnTo>
                  <a:lnTo>
                    <a:pt x="868254" y="533298"/>
                  </a:lnTo>
                  <a:lnTo>
                    <a:pt x="665054" y="0"/>
                  </a:lnTo>
                  <a:close/>
                </a:path>
              </a:pathLst>
            </a:custGeom>
            <a:solidFill>
              <a:srgbClr val="404952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101600" y="-47625"/>
              <a:ext cx="665054" cy="5809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2159430" y="9453794"/>
            <a:ext cx="5060879" cy="1929391"/>
            <a:chOff x="0" y="0"/>
            <a:chExt cx="1438640" cy="548462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438640" cy="548462"/>
            </a:xfrm>
            <a:custGeom>
              <a:avLst/>
              <a:gdLst/>
              <a:ahLst/>
              <a:cxnLst/>
              <a:rect l="l" t="t" r="r" b="b"/>
              <a:pathLst>
                <a:path w="1438640" h="548462">
                  <a:moveTo>
                    <a:pt x="1235440" y="0"/>
                  </a:moveTo>
                  <a:lnTo>
                    <a:pt x="0" y="0"/>
                  </a:lnTo>
                  <a:lnTo>
                    <a:pt x="203200" y="548462"/>
                  </a:lnTo>
                  <a:lnTo>
                    <a:pt x="1438640" y="548462"/>
                  </a:lnTo>
                  <a:lnTo>
                    <a:pt x="1235440" y="0"/>
                  </a:lnTo>
                  <a:close/>
                </a:path>
              </a:pathLst>
            </a:custGeom>
            <a:solidFill>
              <a:srgbClr val="059BDD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101600" y="-47625"/>
              <a:ext cx="1235440" cy="5960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7570958" y="4209347"/>
            <a:ext cx="878952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bg1"/>
                </a:solidFill>
              </a:rPr>
              <a:t>User Management – Students, Instructor.</a:t>
            </a:r>
          </a:p>
          <a:p>
            <a:pPr marL="457200" indent="-457200" algn="just"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bg1"/>
                </a:solidFill>
              </a:rPr>
              <a:t>Course Management – Create , Update &amp; Edit.</a:t>
            </a:r>
          </a:p>
          <a:p>
            <a:pPr marL="457200" indent="-457200" algn="just"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bg1"/>
                </a:solidFill>
              </a:rPr>
              <a:t>Content Delivery – Text &amp; videos.</a:t>
            </a:r>
          </a:p>
          <a:p>
            <a:pPr marL="457200" indent="-457200" algn="just"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bg1"/>
                </a:solidFill>
              </a:rPr>
              <a:t>Discussion &amp; Collaboration – Forums, chats, and group.</a:t>
            </a:r>
          </a:p>
          <a:p>
            <a:pPr marL="457200" indent="-457200" algn="just"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bg1"/>
                </a:solidFill>
              </a:rPr>
              <a:t>Projects &amp; Feedback</a:t>
            </a:r>
            <a:endParaRPr lang="en-IN" sz="2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226642" y="2988001"/>
            <a:ext cx="21227324" cy="7960736"/>
            <a:chOff x="0" y="0"/>
            <a:chExt cx="5590736" cy="209665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590735" cy="2096655"/>
            </a:xfrm>
            <a:custGeom>
              <a:avLst/>
              <a:gdLst/>
              <a:ahLst/>
              <a:cxnLst/>
              <a:rect l="l" t="t" r="r" b="b"/>
              <a:pathLst>
                <a:path w="5590735" h="2096655">
                  <a:moveTo>
                    <a:pt x="0" y="0"/>
                  </a:moveTo>
                  <a:lnTo>
                    <a:pt x="5590735" y="0"/>
                  </a:lnTo>
                  <a:lnTo>
                    <a:pt x="5590735" y="2096655"/>
                  </a:lnTo>
                  <a:lnTo>
                    <a:pt x="0" y="2096655"/>
                  </a:lnTo>
                  <a:close/>
                </a:path>
              </a:pathLst>
            </a:custGeom>
            <a:solidFill>
              <a:srgbClr val="059BD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5590736" cy="21442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297658" y="-200693"/>
            <a:ext cx="20238736" cy="2734153"/>
            <a:chOff x="0" y="0"/>
            <a:chExt cx="2689103" cy="36328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689103" cy="363284"/>
            </a:xfrm>
            <a:custGeom>
              <a:avLst/>
              <a:gdLst/>
              <a:ahLst/>
              <a:cxnLst/>
              <a:rect l="l" t="t" r="r" b="b"/>
              <a:pathLst>
                <a:path w="2689103" h="363284">
                  <a:moveTo>
                    <a:pt x="2485903" y="0"/>
                  </a:moveTo>
                  <a:lnTo>
                    <a:pt x="0" y="0"/>
                  </a:lnTo>
                  <a:lnTo>
                    <a:pt x="203200" y="363284"/>
                  </a:lnTo>
                  <a:lnTo>
                    <a:pt x="2689103" y="363284"/>
                  </a:lnTo>
                  <a:lnTo>
                    <a:pt x="2485903" y="0"/>
                  </a:lnTo>
                  <a:close/>
                </a:path>
              </a:pathLst>
            </a:custGeom>
            <a:solidFill>
              <a:srgbClr val="059BDD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101600" y="-47625"/>
              <a:ext cx="2485903" cy="4109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-1440088" y="0"/>
            <a:ext cx="3509203" cy="1176871"/>
            <a:chOff x="0" y="0"/>
            <a:chExt cx="673888" cy="226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73888" cy="226000"/>
            </a:xfrm>
            <a:custGeom>
              <a:avLst/>
              <a:gdLst/>
              <a:ahLst/>
              <a:cxnLst/>
              <a:rect l="l" t="t" r="r" b="b"/>
              <a:pathLst>
                <a:path w="673888" h="226000">
                  <a:moveTo>
                    <a:pt x="203200" y="0"/>
                  </a:moveTo>
                  <a:lnTo>
                    <a:pt x="673888" y="0"/>
                  </a:lnTo>
                  <a:lnTo>
                    <a:pt x="470688" y="226000"/>
                  </a:lnTo>
                  <a:lnTo>
                    <a:pt x="0" y="2260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404952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101600" y="-47625"/>
              <a:ext cx="470688" cy="2736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-2670310" y="1292934"/>
            <a:ext cx="3699010" cy="1240526"/>
            <a:chOff x="0" y="0"/>
            <a:chExt cx="673888" cy="2260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73888" cy="226000"/>
            </a:xfrm>
            <a:custGeom>
              <a:avLst/>
              <a:gdLst/>
              <a:ahLst/>
              <a:cxnLst/>
              <a:rect l="l" t="t" r="r" b="b"/>
              <a:pathLst>
                <a:path w="673888" h="226000">
                  <a:moveTo>
                    <a:pt x="203200" y="0"/>
                  </a:moveTo>
                  <a:lnTo>
                    <a:pt x="673888" y="0"/>
                  </a:lnTo>
                  <a:lnTo>
                    <a:pt x="470688" y="226000"/>
                  </a:lnTo>
                  <a:lnTo>
                    <a:pt x="0" y="2260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404952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101600" y="-47625"/>
              <a:ext cx="470688" cy="2736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11143211" y="3972115"/>
            <a:ext cx="5211228" cy="4240636"/>
          </a:xfrm>
          <a:custGeom>
            <a:avLst/>
            <a:gdLst/>
            <a:ahLst/>
            <a:cxnLst/>
            <a:rect l="l" t="t" r="r" b="b"/>
            <a:pathLst>
              <a:path w="5211228" h="4240636">
                <a:moveTo>
                  <a:pt x="0" y="0"/>
                </a:moveTo>
                <a:lnTo>
                  <a:pt x="5211227" y="0"/>
                </a:lnTo>
                <a:lnTo>
                  <a:pt x="5211227" y="4240637"/>
                </a:lnTo>
                <a:lnTo>
                  <a:pt x="0" y="42406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1897770" y="1197684"/>
            <a:ext cx="10827629" cy="7136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450"/>
              </a:lnSpc>
            </a:pPr>
            <a:r>
              <a:rPr lang="en-US" sz="6000" dirty="0">
                <a:solidFill>
                  <a:srgbClr val="FFFFFF"/>
                </a:solidFill>
                <a:latin typeface="Blinker" panose="020B0604020202020204" charset="0"/>
                <a:ea typeface="Blinker" panose="02000000000000000000"/>
                <a:cs typeface="Blinker" panose="02000000000000000000"/>
                <a:sym typeface="Blinker" panose="02000000000000000000"/>
              </a:rPr>
              <a:t>Tools &amp; Technology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897771" y="3895915"/>
            <a:ext cx="8058021" cy="6487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50"/>
              </a:lnSpc>
            </a:pPr>
            <a:endParaRPr lang="en-US" sz="3890" dirty="0">
              <a:solidFill>
                <a:srgbClr val="FFFFFF"/>
              </a:solidFill>
              <a:latin typeface="Blinker" panose="02000000000000000000"/>
              <a:ea typeface="Blinker" panose="02000000000000000000"/>
              <a:cs typeface="Blinker" panose="02000000000000000000"/>
              <a:sym typeface="Blinker" panose="02000000000000000000"/>
            </a:endParaRPr>
          </a:p>
        </p:txBody>
      </p:sp>
      <p:grpSp>
        <p:nvGrpSpPr>
          <p:cNvPr id="17" name="Group 17"/>
          <p:cNvGrpSpPr/>
          <p:nvPr/>
        </p:nvGrpSpPr>
        <p:grpSpPr>
          <a:xfrm>
            <a:off x="16398656" y="9453794"/>
            <a:ext cx="4137738" cy="1566197"/>
            <a:chOff x="0" y="0"/>
            <a:chExt cx="1248512" cy="472581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248511" cy="472581"/>
            </a:xfrm>
            <a:custGeom>
              <a:avLst/>
              <a:gdLst/>
              <a:ahLst/>
              <a:cxnLst/>
              <a:rect l="l" t="t" r="r" b="b"/>
              <a:pathLst>
                <a:path w="1248511" h="472581">
                  <a:moveTo>
                    <a:pt x="1045311" y="0"/>
                  </a:moveTo>
                  <a:lnTo>
                    <a:pt x="0" y="0"/>
                  </a:lnTo>
                  <a:lnTo>
                    <a:pt x="203200" y="472581"/>
                  </a:lnTo>
                  <a:lnTo>
                    <a:pt x="1248511" y="472581"/>
                  </a:lnTo>
                  <a:lnTo>
                    <a:pt x="1045311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101600" y="-47625"/>
              <a:ext cx="1045312" cy="5202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5603949" y="9038414"/>
            <a:ext cx="2499511" cy="1535247"/>
            <a:chOff x="0" y="0"/>
            <a:chExt cx="868254" cy="533298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68254" cy="533298"/>
            </a:xfrm>
            <a:custGeom>
              <a:avLst/>
              <a:gdLst/>
              <a:ahLst/>
              <a:cxnLst/>
              <a:rect l="l" t="t" r="r" b="b"/>
              <a:pathLst>
                <a:path w="868254" h="533298">
                  <a:moveTo>
                    <a:pt x="665054" y="0"/>
                  </a:moveTo>
                  <a:lnTo>
                    <a:pt x="0" y="0"/>
                  </a:lnTo>
                  <a:lnTo>
                    <a:pt x="203200" y="533298"/>
                  </a:lnTo>
                  <a:lnTo>
                    <a:pt x="868254" y="533298"/>
                  </a:lnTo>
                  <a:lnTo>
                    <a:pt x="665054" y="0"/>
                  </a:lnTo>
                  <a:close/>
                </a:path>
              </a:pathLst>
            </a:custGeom>
            <a:solidFill>
              <a:srgbClr val="404952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101600" y="-47625"/>
              <a:ext cx="665054" cy="5809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2159430" y="9453794"/>
            <a:ext cx="5060879" cy="1929391"/>
            <a:chOff x="0" y="0"/>
            <a:chExt cx="1438640" cy="548462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438640" cy="548462"/>
            </a:xfrm>
            <a:custGeom>
              <a:avLst/>
              <a:gdLst/>
              <a:ahLst/>
              <a:cxnLst/>
              <a:rect l="l" t="t" r="r" b="b"/>
              <a:pathLst>
                <a:path w="1438640" h="548462">
                  <a:moveTo>
                    <a:pt x="1235440" y="0"/>
                  </a:moveTo>
                  <a:lnTo>
                    <a:pt x="0" y="0"/>
                  </a:lnTo>
                  <a:lnTo>
                    <a:pt x="203200" y="548462"/>
                  </a:lnTo>
                  <a:lnTo>
                    <a:pt x="1438640" y="548462"/>
                  </a:lnTo>
                  <a:lnTo>
                    <a:pt x="123544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101600" y="-47625"/>
              <a:ext cx="1235440" cy="5960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13514695" y="9469112"/>
            <a:ext cx="2089253" cy="7331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20"/>
              </a:lnSpc>
            </a:pPr>
            <a:endParaRPr lang="en-US" sz="4445" dirty="0">
              <a:solidFill>
                <a:srgbClr val="000000"/>
              </a:solidFill>
              <a:latin typeface="Blinker" panose="02000000000000000000"/>
              <a:ea typeface="Blinker" panose="02000000000000000000"/>
              <a:cs typeface="Blinker" panose="02000000000000000000"/>
              <a:sym typeface="Blinker" panose="02000000000000000000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16670690" y="9463472"/>
            <a:ext cx="958037" cy="7123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35"/>
              </a:lnSpc>
            </a:pPr>
            <a:endParaRPr lang="en-US" sz="4165" dirty="0">
              <a:solidFill>
                <a:srgbClr val="FFFFFF"/>
              </a:solidFill>
              <a:latin typeface="League Spartan" panose="00000800000000000000"/>
              <a:ea typeface="League Spartan" panose="00000800000000000000"/>
              <a:cs typeface="League Spartan" panose="00000800000000000000"/>
              <a:sym typeface="League Spartan" panose="00000800000000000000"/>
            </a:endParaRP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92794" y="3355884"/>
            <a:ext cx="8956707" cy="529343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440088" y="0"/>
            <a:ext cx="3509203" cy="1176871"/>
            <a:chOff x="0" y="0"/>
            <a:chExt cx="673888" cy="22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73888" cy="226000"/>
            </a:xfrm>
            <a:custGeom>
              <a:avLst/>
              <a:gdLst/>
              <a:ahLst/>
              <a:cxnLst/>
              <a:rect l="l" t="t" r="r" b="b"/>
              <a:pathLst>
                <a:path w="673888" h="226000">
                  <a:moveTo>
                    <a:pt x="203200" y="0"/>
                  </a:moveTo>
                  <a:lnTo>
                    <a:pt x="673888" y="0"/>
                  </a:lnTo>
                  <a:lnTo>
                    <a:pt x="470688" y="226000"/>
                  </a:lnTo>
                  <a:lnTo>
                    <a:pt x="0" y="2260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59BD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101600" y="-47625"/>
              <a:ext cx="470688" cy="2736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2480503" y="1504652"/>
            <a:ext cx="3509203" cy="1176871"/>
            <a:chOff x="0" y="0"/>
            <a:chExt cx="673888" cy="226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73888" cy="226000"/>
            </a:xfrm>
            <a:custGeom>
              <a:avLst/>
              <a:gdLst/>
              <a:ahLst/>
              <a:cxnLst/>
              <a:rect l="l" t="t" r="r" b="b"/>
              <a:pathLst>
                <a:path w="673888" h="226000">
                  <a:moveTo>
                    <a:pt x="203200" y="0"/>
                  </a:moveTo>
                  <a:lnTo>
                    <a:pt x="673888" y="0"/>
                  </a:lnTo>
                  <a:lnTo>
                    <a:pt x="470688" y="226000"/>
                  </a:lnTo>
                  <a:lnTo>
                    <a:pt x="0" y="2260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404952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101600" y="-47625"/>
              <a:ext cx="470688" cy="2736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568709" y="2804234"/>
            <a:ext cx="1233531" cy="1174730"/>
            <a:chOff x="0" y="0"/>
            <a:chExt cx="559295" cy="53263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559295" cy="532634"/>
            </a:xfrm>
            <a:custGeom>
              <a:avLst/>
              <a:gdLst/>
              <a:ahLst/>
              <a:cxnLst/>
              <a:rect l="l" t="t" r="r" b="b"/>
              <a:pathLst>
                <a:path w="559295" h="532634">
                  <a:moveTo>
                    <a:pt x="356095" y="0"/>
                  </a:moveTo>
                  <a:lnTo>
                    <a:pt x="0" y="0"/>
                  </a:lnTo>
                  <a:lnTo>
                    <a:pt x="203200" y="532634"/>
                  </a:lnTo>
                  <a:lnTo>
                    <a:pt x="559295" y="532634"/>
                  </a:lnTo>
                  <a:lnTo>
                    <a:pt x="356095" y="0"/>
                  </a:lnTo>
                  <a:close/>
                </a:path>
              </a:pathLst>
            </a:custGeom>
            <a:solidFill>
              <a:srgbClr val="059BDD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101600" y="-47625"/>
              <a:ext cx="356095" cy="5802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2387046" y="2852368"/>
            <a:ext cx="2337048" cy="6630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55"/>
              </a:lnSpc>
            </a:pPr>
            <a:r>
              <a:rPr lang="en-US" sz="3895" dirty="0">
                <a:solidFill>
                  <a:srgbClr val="FFFFFF"/>
                </a:solidFill>
                <a:latin typeface="Blinker" panose="02000000000000000000"/>
                <a:ea typeface="Blinker" panose="02000000000000000000"/>
                <a:cs typeface="Blinker" panose="02000000000000000000"/>
                <a:sym typeface="Blinker" panose="02000000000000000000"/>
              </a:rPr>
              <a:t>Our Team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1568709" y="4325505"/>
            <a:ext cx="1233531" cy="1174730"/>
            <a:chOff x="0" y="0"/>
            <a:chExt cx="559295" cy="532634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559295" cy="532634"/>
            </a:xfrm>
            <a:custGeom>
              <a:avLst/>
              <a:gdLst/>
              <a:ahLst/>
              <a:cxnLst/>
              <a:rect l="l" t="t" r="r" b="b"/>
              <a:pathLst>
                <a:path w="559295" h="532634">
                  <a:moveTo>
                    <a:pt x="356095" y="0"/>
                  </a:moveTo>
                  <a:lnTo>
                    <a:pt x="0" y="0"/>
                  </a:lnTo>
                  <a:lnTo>
                    <a:pt x="203200" y="532634"/>
                  </a:lnTo>
                  <a:lnTo>
                    <a:pt x="559295" y="532634"/>
                  </a:lnTo>
                  <a:lnTo>
                    <a:pt x="356095" y="0"/>
                  </a:lnTo>
                  <a:close/>
                </a:path>
              </a:pathLst>
            </a:custGeom>
            <a:solidFill>
              <a:srgbClr val="059BDD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101600" y="-47625"/>
              <a:ext cx="356095" cy="5802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975333" y="4325505"/>
            <a:ext cx="6036771" cy="949782"/>
            <a:chOff x="0" y="0"/>
            <a:chExt cx="4519394" cy="780076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4519394" cy="780076"/>
            </a:xfrm>
            <a:custGeom>
              <a:avLst/>
              <a:gdLst/>
              <a:ahLst/>
              <a:cxnLst/>
              <a:rect l="l" t="t" r="r" b="b"/>
              <a:pathLst>
                <a:path w="4519394" h="780076">
                  <a:moveTo>
                    <a:pt x="0" y="0"/>
                  </a:moveTo>
                  <a:lnTo>
                    <a:pt x="4519394" y="0"/>
                  </a:lnTo>
                  <a:lnTo>
                    <a:pt x="4519394" y="780076"/>
                  </a:lnTo>
                  <a:lnTo>
                    <a:pt x="0" y="780076"/>
                  </a:lnTo>
                  <a:close/>
                </a:path>
              </a:pathLst>
            </a:custGeom>
            <a:solidFill>
              <a:srgbClr val="404952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47625"/>
              <a:ext cx="4519394" cy="8277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2387046" y="4373639"/>
            <a:ext cx="5625058" cy="6488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455"/>
              </a:lnSpc>
            </a:pPr>
            <a:r>
              <a:rPr lang="en-US" sz="3200" dirty="0">
                <a:solidFill>
                  <a:srgbClr val="FFFFFF"/>
                </a:solidFill>
                <a:ea typeface="Blinker" panose="02000000000000000000"/>
                <a:cs typeface="Blinker" panose="02000000000000000000"/>
                <a:sym typeface="Blinker" panose="02000000000000000000"/>
              </a:rPr>
              <a:t>Flexible &amp; Remote Learning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1568709" y="5843135"/>
            <a:ext cx="1233531" cy="1174730"/>
            <a:chOff x="0" y="0"/>
            <a:chExt cx="559295" cy="532634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559295" cy="532634"/>
            </a:xfrm>
            <a:custGeom>
              <a:avLst/>
              <a:gdLst/>
              <a:ahLst/>
              <a:cxnLst/>
              <a:rect l="l" t="t" r="r" b="b"/>
              <a:pathLst>
                <a:path w="559295" h="532634">
                  <a:moveTo>
                    <a:pt x="356095" y="0"/>
                  </a:moveTo>
                  <a:lnTo>
                    <a:pt x="0" y="0"/>
                  </a:lnTo>
                  <a:lnTo>
                    <a:pt x="203200" y="532634"/>
                  </a:lnTo>
                  <a:lnTo>
                    <a:pt x="559295" y="532634"/>
                  </a:lnTo>
                  <a:lnTo>
                    <a:pt x="356095" y="0"/>
                  </a:lnTo>
                  <a:close/>
                </a:path>
              </a:pathLst>
            </a:custGeom>
            <a:solidFill>
              <a:srgbClr val="059BDD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101600" y="-47625"/>
              <a:ext cx="356095" cy="5802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950109" y="5843135"/>
            <a:ext cx="6036770" cy="949782"/>
            <a:chOff x="0" y="0"/>
            <a:chExt cx="4519394" cy="780076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4519394" cy="780076"/>
            </a:xfrm>
            <a:custGeom>
              <a:avLst/>
              <a:gdLst/>
              <a:ahLst/>
              <a:cxnLst/>
              <a:rect l="l" t="t" r="r" b="b"/>
              <a:pathLst>
                <a:path w="4519394" h="780076">
                  <a:moveTo>
                    <a:pt x="0" y="0"/>
                  </a:moveTo>
                  <a:lnTo>
                    <a:pt x="4519394" y="0"/>
                  </a:lnTo>
                  <a:lnTo>
                    <a:pt x="4519394" y="780076"/>
                  </a:lnTo>
                  <a:lnTo>
                    <a:pt x="0" y="780076"/>
                  </a:lnTo>
                  <a:close/>
                </a:path>
              </a:pathLst>
            </a:custGeom>
            <a:solidFill>
              <a:srgbClr val="404952"/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0" y="-47625"/>
              <a:ext cx="4519394" cy="8277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2387046" y="5891269"/>
            <a:ext cx="5004354" cy="6274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455"/>
              </a:lnSpc>
            </a:pPr>
            <a:r>
              <a:rPr lang="en-US" sz="3200" dirty="0">
                <a:solidFill>
                  <a:srgbClr val="FFFFFF"/>
                </a:solidFill>
                <a:latin typeface="Blinker" panose="02000000000000000000"/>
                <a:ea typeface="Blinker" panose="02000000000000000000"/>
                <a:cs typeface="Blinker" panose="02000000000000000000"/>
                <a:sym typeface="Blinker" panose="02000000000000000000"/>
              </a:rPr>
              <a:t>Automated Administration</a:t>
            </a:r>
          </a:p>
        </p:txBody>
      </p:sp>
      <p:grpSp>
        <p:nvGrpSpPr>
          <p:cNvPr id="30" name="Group 30"/>
          <p:cNvGrpSpPr/>
          <p:nvPr/>
        </p:nvGrpSpPr>
        <p:grpSpPr>
          <a:xfrm>
            <a:off x="1568709" y="7364405"/>
            <a:ext cx="1233531" cy="1174730"/>
            <a:chOff x="0" y="0"/>
            <a:chExt cx="559295" cy="532634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559295" cy="532634"/>
            </a:xfrm>
            <a:custGeom>
              <a:avLst/>
              <a:gdLst/>
              <a:ahLst/>
              <a:cxnLst/>
              <a:rect l="l" t="t" r="r" b="b"/>
              <a:pathLst>
                <a:path w="559295" h="532634">
                  <a:moveTo>
                    <a:pt x="356095" y="0"/>
                  </a:moveTo>
                  <a:lnTo>
                    <a:pt x="0" y="0"/>
                  </a:lnTo>
                  <a:lnTo>
                    <a:pt x="203200" y="532634"/>
                  </a:lnTo>
                  <a:lnTo>
                    <a:pt x="559295" y="532634"/>
                  </a:lnTo>
                  <a:lnTo>
                    <a:pt x="356095" y="0"/>
                  </a:lnTo>
                  <a:close/>
                </a:path>
              </a:pathLst>
            </a:custGeom>
            <a:solidFill>
              <a:srgbClr val="059BDD"/>
            </a:solidFill>
          </p:spPr>
        </p:sp>
        <p:sp>
          <p:nvSpPr>
            <p:cNvPr id="32" name="TextBox 32"/>
            <p:cNvSpPr txBox="1"/>
            <p:nvPr/>
          </p:nvSpPr>
          <p:spPr>
            <a:xfrm>
              <a:off x="101600" y="-47625"/>
              <a:ext cx="356095" cy="5802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1975334" y="7364405"/>
            <a:ext cx="6036770" cy="949782"/>
            <a:chOff x="0" y="0"/>
            <a:chExt cx="4519394" cy="780076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4519394" cy="780076"/>
            </a:xfrm>
            <a:custGeom>
              <a:avLst/>
              <a:gdLst/>
              <a:ahLst/>
              <a:cxnLst/>
              <a:rect l="l" t="t" r="r" b="b"/>
              <a:pathLst>
                <a:path w="4519394" h="780076">
                  <a:moveTo>
                    <a:pt x="0" y="0"/>
                  </a:moveTo>
                  <a:lnTo>
                    <a:pt x="4519394" y="0"/>
                  </a:lnTo>
                  <a:lnTo>
                    <a:pt x="4519394" y="780076"/>
                  </a:lnTo>
                  <a:lnTo>
                    <a:pt x="0" y="780076"/>
                  </a:lnTo>
                  <a:close/>
                </a:path>
              </a:pathLst>
            </a:custGeom>
            <a:solidFill>
              <a:srgbClr val="404952"/>
            </a:solidFill>
          </p:spPr>
        </p:sp>
        <p:sp>
          <p:nvSpPr>
            <p:cNvPr id="35" name="TextBox 35"/>
            <p:cNvSpPr txBox="1"/>
            <p:nvPr/>
          </p:nvSpPr>
          <p:spPr>
            <a:xfrm>
              <a:off x="0" y="-47625"/>
              <a:ext cx="4519394" cy="8277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6" name="TextBox 36"/>
          <p:cNvSpPr txBox="1"/>
          <p:nvPr/>
        </p:nvSpPr>
        <p:spPr>
          <a:xfrm>
            <a:off x="2069114" y="7412539"/>
            <a:ext cx="5942989" cy="6373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455"/>
              </a:lnSpc>
            </a:pPr>
            <a:r>
              <a:rPr lang="en-US" sz="3200" dirty="0">
                <a:solidFill>
                  <a:srgbClr val="FFFFFF"/>
                </a:solidFill>
                <a:ea typeface="Blinker" panose="02000000000000000000"/>
                <a:cs typeface="Blinker" panose="02000000000000000000"/>
                <a:sym typeface="Blinker" panose="02000000000000000000"/>
              </a:rPr>
              <a:t>Performance Tracking &amp; Analytics </a:t>
            </a:r>
          </a:p>
        </p:txBody>
      </p:sp>
      <p:grpSp>
        <p:nvGrpSpPr>
          <p:cNvPr id="37" name="Group 37"/>
          <p:cNvGrpSpPr/>
          <p:nvPr/>
        </p:nvGrpSpPr>
        <p:grpSpPr>
          <a:xfrm>
            <a:off x="8316874" y="2804234"/>
            <a:ext cx="1233531" cy="1174730"/>
            <a:chOff x="0" y="0"/>
            <a:chExt cx="559295" cy="532634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559295" cy="532634"/>
            </a:xfrm>
            <a:custGeom>
              <a:avLst/>
              <a:gdLst/>
              <a:ahLst/>
              <a:cxnLst/>
              <a:rect l="l" t="t" r="r" b="b"/>
              <a:pathLst>
                <a:path w="559295" h="532634">
                  <a:moveTo>
                    <a:pt x="356095" y="0"/>
                  </a:moveTo>
                  <a:lnTo>
                    <a:pt x="0" y="0"/>
                  </a:lnTo>
                  <a:lnTo>
                    <a:pt x="203200" y="532634"/>
                  </a:lnTo>
                  <a:lnTo>
                    <a:pt x="559295" y="532634"/>
                  </a:lnTo>
                  <a:lnTo>
                    <a:pt x="356095" y="0"/>
                  </a:lnTo>
                  <a:close/>
                </a:path>
              </a:pathLst>
            </a:custGeom>
            <a:solidFill>
              <a:srgbClr val="059BDD"/>
            </a:solidFill>
          </p:spPr>
        </p:sp>
        <p:sp>
          <p:nvSpPr>
            <p:cNvPr id="39" name="TextBox 39"/>
            <p:cNvSpPr txBox="1"/>
            <p:nvPr/>
          </p:nvSpPr>
          <p:spPr>
            <a:xfrm>
              <a:off x="101600" y="-47625"/>
              <a:ext cx="356095" cy="5802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40" name="Group 40"/>
          <p:cNvGrpSpPr/>
          <p:nvPr/>
        </p:nvGrpSpPr>
        <p:grpSpPr>
          <a:xfrm>
            <a:off x="8723499" y="2804234"/>
            <a:ext cx="5502590" cy="949782"/>
            <a:chOff x="0" y="0"/>
            <a:chExt cx="4519394" cy="780076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4519394" cy="780076"/>
            </a:xfrm>
            <a:custGeom>
              <a:avLst/>
              <a:gdLst/>
              <a:ahLst/>
              <a:cxnLst/>
              <a:rect l="l" t="t" r="r" b="b"/>
              <a:pathLst>
                <a:path w="4519394" h="780076">
                  <a:moveTo>
                    <a:pt x="0" y="0"/>
                  </a:moveTo>
                  <a:lnTo>
                    <a:pt x="4519394" y="0"/>
                  </a:lnTo>
                  <a:lnTo>
                    <a:pt x="4519394" y="780076"/>
                  </a:lnTo>
                  <a:lnTo>
                    <a:pt x="0" y="780076"/>
                  </a:lnTo>
                  <a:close/>
                </a:path>
              </a:pathLst>
            </a:custGeom>
            <a:solidFill>
              <a:srgbClr val="404952"/>
            </a:solidFill>
          </p:spPr>
        </p:sp>
        <p:sp>
          <p:nvSpPr>
            <p:cNvPr id="42" name="TextBox 42"/>
            <p:cNvSpPr txBox="1"/>
            <p:nvPr/>
          </p:nvSpPr>
          <p:spPr>
            <a:xfrm>
              <a:off x="0" y="-47625"/>
              <a:ext cx="4519394" cy="8277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43" name="TextBox 43"/>
          <p:cNvSpPr txBox="1"/>
          <p:nvPr/>
        </p:nvSpPr>
        <p:spPr>
          <a:xfrm>
            <a:off x="9135210" y="2852368"/>
            <a:ext cx="5090879" cy="6373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455"/>
              </a:lnSpc>
            </a:pPr>
            <a:r>
              <a:rPr lang="en-US" sz="3200" dirty="0">
                <a:solidFill>
                  <a:srgbClr val="FFFFFF"/>
                </a:solidFill>
                <a:ea typeface="Blinker" panose="02000000000000000000"/>
                <a:cs typeface="Blinker" panose="02000000000000000000"/>
                <a:sym typeface="Blinker" panose="02000000000000000000"/>
              </a:rPr>
              <a:t>Engagement &amp; Collaboration</a:t>
            </a:r>
          </a:p>
        </p:txBody>
      </p:sp>
      <p:grpSp>
        <p:nvGrpSpPr>
          <p:cNvPr id="44" name="Group 44"/>
          <p:cNvGrpSpPr/>
          <p:nvPr/>
        </p:nvGrpSpPr>
        <p:grpSpPr>
          <a:xfrm>
            <a:off x="8316874" y="4325505"/>
            <a:ext cx="1233531" cy="1174730"/>
            <a:chOff x="0" y="0"/>
            <a:chExt cx="559295" cy="532634"/>
          </a:xfrm>
        </p:grpSpPr>
        <p:sp>
          <p:nvSpPr>
            <p:cNvPr id="45" name="Freeform 45"/>
            <p:cNvSpPr/>
            <p:nvPr/>
          </p:nvSpPr>
          <p:spPr>
            <a:xfrm>
              <a:off x="0" y="0"/>
              <a:ext cx="559295" cy="532634"/>
            </a:xfrm>
            <a:custGeom>
              <a:avLst/>
              <a:gdLst/>
              <a:ahLst/>
              <a:cxnLst/>
              <a:rect l="l" t="t" r="r" b="b"/>
              <a:pathLst>
                <a:path w="559295" h="532634">
                  <a:moveTo>
                    <a:pt x="356095" y="0"/>
                  </a:moveTo>
                  <a:lnTo>
                    <a:pt x="0" y="0"/>
                  </a:lnTo>
                  <a:lnTo>
                    <a:pt x="203200" y="532634"/>
                  </a:lnTo>
                  <a:lnTo>
                    <a:pt x="559295" y="532634"/>
                  </a:lnTo>
                  <a:lnTo>
                    <a:pt x="356095" y="0"/>
                  </a:lnTo>
                  <a:close/>
                </a:path>
              </a:pathLst>
            </a:custGeom>
            <a:solidFill>
              <a:srgbClr val="059BDD"/>
            </a:solidFill>
          </p:spPr>
        </p:sp>
        <p:sp>
          <p:nvSpPr>
            <p:cNvPr id="46" name="TextBox 46"/>
            <p:cNvSpPr txBox="1"/>
            <p:nvPr/>
          </p:nvSpPr>
          <p:spPr>
            <a:xfrm>
              <a:off x="101600" y="-47625"/>
              <a:ext cx="356095" cy="5802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47" name="Group 47"/>
          <p:cNvGrpSpPr/>
          <p:nvPr/>
        </p:nvGrpSpPr>
        <p:grpSpPr>
          <a:xfrm>
            <a:off x="8723499" y="4325505"/>
            <a:ext cx="5502590" cy="949782"/>
            <a:chOff x="0" y="0"/>
            <a:chExt cx="4519394" cy="780076"/>
          </a:xfrm>
        </p:grpSpPr>
        <p:sp>
          <p:nvSpPr>
            <p:cNvPr id="48" name="Freeform 48"/>
            <p:cNvSpPr/>
            <p:nvPr/>
          </p:nvSpPr>
          <p:spPr>
            <a:xfrm>
              <a:off x="0" y="0"/>
              <a:ext cx="4519394" cy="780076"/>
            </a:xfrm>
            <a:custGeom>
              <a:avLst/>
              <a:gdLst/>
              <a:ahLst/>
              <a:cxnLst/>
              <a:rect l="l" t="t" r="r" b="b"/>
              <a:pathLst>
                <a:path w="4519394" h="780076">
                  <a:moveTo>
                    <a:pt x="0" y="0"/>
                  </a:moveTo>
                  <a:lnTo>
                    <a:pt x="4519394" y="0"/>
                  </a:lnTo>
                  <a:lnTo>
                    <a:pt x="4519394" y="780076"/>
                  </a:lnTo>
                  <a:lnTo>
                    <a:pt x="0" y="780076"/>
                  </a:lnTo>
                  <a:close/>
                </a:path>
              </a:pathLst>
            </a:custGeom>
            <a:solidFill>
              <a:srgbClr val="404952"/>
            </a:solidFill>
          </p:spPr>
        </p:sp>
        <p:sp>
          <p:nvSpPr>
            <p:cNvPr id="49" name="TextBox 49"/>
            <p:cNvSpPr txBox="1"/>
            <p:nvPr/>
          </p:nvSpPr>
          <p:spPr>
            <a:xfrm>
              <a:off x="0" y="-47625"/>
              <a:ext cx="4519394" cy="8277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0" name="TextBox 50"/>
          <p:cNvSpPr txBox="1"/>
          <p:nvPr/>
        </p:nvSpPr>
        <p:spPr>
          <a:xfrm>
            <a:off x="9135210" y="4373639"/>
            <a:ext cx="4845700" cy="637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55"/>
              </a:lnSpc>
            </a:pPr>
            <a:r>
              <a:rPr lang="en-US" sz="3200" dirty="0">
                <a:solidFill>
                  <a:srgbClr val="FFFFFF"/>
                </a:solidFill>
                <a:ea typeface="Blinker" panose="02000000000000000000"/>
                <a:cs typeface="Blinker" panose="02000000000000000000"/>
                <a:sym typeface="Blinker" panose="02000000000000000000"/>
              </a:rPr>
              <a:t>Scalable &amp; Customize</a:t>
            </a:r>
          </a:p>
        </p:txBody>
      </p:sp>
      <p:grpSp>
        <p:nvGrpSpPr>
          <p:cNvPr id="51" name="Group 51"/>
          <p:cNvGrpSpPr/>
          <p:nvPr/>
        </p:nvGrpSpPr>
        <p:grpSpPr>
          <a:xfrm>
            <a:off x="8316874" y="5843135"/>
            <a:ext cx="1233531" cy="1174730"/>
            <a:chOff x="0" y="0"/>
            <a:chExt cx="559295" cy="532634"/>
          </a:xfrm>
        </p:grpSpPr>
        <p:sp>
          <p:nvSpPr>
            <p:cNvPr id="52" name="Freeform 52"/>
            <p:cNvSpPr/>
            <p:nvPr/>
          </p:nvSpPr>
          <p:spPr>
            <a:xfrm>
              <a:off x="0" y="0"/>
              <a:ext cx="559295" cy="532634"/>
            </a:xfrm>
            <a:custGeom>
              <a:avLst/>
              <a:gdLst/>
              <a:ahLst/>
              <a:cxnLst/>
              <a:rect l="l" t="t" r="r" b="b"/>
              <a:pathLst>
                <a:path w="559295" h="532634">
                  <a:moveTo>
                    <a:pt x="356095" y="0"/>
                  </a:moveTo>
                  <a:lnTo>
                    <a:pt x="0" y="0"/>
                  </a:lnTo>
                  <a:lnTo>
                    <a:pt x="203200" y="532634"/>
                  </a:lnTo>
                  <a:lnTo>
                    <a:pt x="559295" y="532634"/>
                  </a:lnTo>
                  <a:lnTo>
                    <a:pt x="356095" y="0"/>
                  </a:lnTo>
                  <a:close/>
                </a:path>
              </a:pathLst>
            </a:custGeom>
            <a:solidFill>
              <a:srgbClr val="059BDD"/>
            </a:solidFill>
          </p:spPr>
        </p:sp>
        <p:sp>
          <p:nvSpPr>
            <p:cNvPr id="53" name="TextBox 53"/>
            <p:cNvSpPr txBox="1"/>
            <p:nvPr/>
          </p:nvSpPr>
          <p:spPr>
            <a:xfrm>
              <a:off x="101600" y="-47625"/>
              <a:ext cx="356095" cy="5802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4" name="Group 54"/>
          <p:cNvGrpSpPr/>
          <p:nvPr/>
        </p:nvGrpSpPr>
        <p:grpSpPr>
          <a:xfrm>
            <a:off x="8723499" y="5843135"/>
            <a:ext cx="5502590" cy="949782"/>
            <a:chOff x="0" y="0"/>
            <a:chExt cx="4519394" cy="780076"/>
          </a:xfrm>
        </p:grpSpPr>
        <p:sp>
          <p:nvSpPr>
            <p:cNvPr id="55" name="Freeform 55"/>
            <p:cNvSpPr/>
            <p:nvPr/>
          </p:nvSpPr>
          <p:spPr>
            <a:xfrm>
              <a:off x="0" y="0"/>
              <a:ext cx="4519394" cy="780076"/>
            </a:xfrm>
            <a:custGeom>
              <a:avLst/>
              <a:gdLst/>
              <a:ahLst/>
              <a:cxnLst/>
              <a:rect l="l" t="t" r="r" b="b"/>
              <a:pathLst>
                <a:path w="4519394" h="780076">
                  <a:moveTo>
                    <a:pt x="0" y="0"/>
                  </a:moveTo>
                  <a:lnTo>
                    <a:pt x="4519394" y="0"/>
                  </a:lnTo>
                  <a:lnTo>
                    <a:pt x="4519394" y="780076"/>
                  </a:lnTo>
                  <a:lnTo>
                    <a:pt x="0" y="780076"/>
                  </a:lnTo>
                  <a:close/>
                </a:path>
              </a:pathLst>
            </a:custGeom>
            <a:solidFill>
              <a:srgbClr val="404952"/>
            </a:solidFill>
          </p:spPr>
        </p:sp>
        <p:sp>
          <p:nvSpPr>
            <p:cNvPr id="56" name="TextBox 56"/>
            <p:cNvSpPr txBox="1"/>
            <p:nvPr/>
          </p:nvSpPr>
          <p:spPr>
            <a:xfrm>
              <a:off x="0" y="-47625"/>
              <a:ext cx="4519394" cy="8277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7" name="TextBox 57"/>
          <p:cNvSpPr txBox="1"/>
          <p:nvPr/>
        </p:nvSpPr>
        <p:spPr>
          <a:xfrm>
            <a:off x="8991601" y="5891269"/>
            <a:ext cx="4958072" cy="6373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455"/>
              </a:lnSpc>
            </a:pPr>
            <a:r>
              <a:rPr lang="en-US" sz="3200" dirty="0">
                <a:solidFill>
                  <a:srgbClr val="FFFFFF"/>
                </a:solidFill>
                <a:ea typeface="Blinker" panose="02000000000000000000"/>
                <a:cs typeface="Blinker" panose="02000000000000000000"/>
                <a:sym typeface="Blinker" panose="02000000000000000000"/>
              </a:rPr>
              <a:t>Cost &amp; Time Efficiency</a:t>
            </a:r>
          </a:p>
        </p:txBody>
      </p:sp>
      <p:grpSp>
        <p:nvGrpSpPr>
          <p:cNvPr id="58" name="Group 58"/>
          <p:cNvGrpSpPr/>
          <p:nvPr/>
        </p:nvGrpSpPr>
        <p:grpSpPr>
          <a:xfrm>
            <a:off x="8316874" y="7364405"/>
            <a:ext cx="1233531" cy="1174730"/>
            <a:chOff x="0" y="0"/>
            <a:chExt cx="559295" cy="532634"/>
          </a:xfrm>
        </p:grpSpPr>
        <p:sp>
          <p:nvSpPr>
            <p:cNvPr id="59" name="Freeform 59"/>
            <p:cNvSpPr/>
            <p:nvPr/>
          </p:nvSpPr>
          <p:spPr>
            <a:xfrm>
              <a:off x="0" y="0"/>
              <a:ext cx="559295" cy="532634"/>
            </a:xfrm>
            <a:custGeom>
              <a:avLst/>
              <a:gdLst/>
              <a:ahLst/>
              <a:cxnLst/>
              <a:rect l="l" t="t" r="r" b="b"/>
              <a:pathLst>
                <a:path w="559295" h="532634">
                  <a:moveTo>
                    <a:pt x="356095" y="0"/>
                  </a:moveTo>
                  <a:lnTo>
                    <a:pt x="0" y="0"/>
                  </a:lnTo>
                  <a:lnTo>
                    <a:pt x="203200" y="532634"/>
                  </a:lnTo>
                  <a:lnTo>
                    <a:pt x="559295" y="532634"/>
                  </a:lnTo>
                  <a:lnTo>
                    <a:pt x="356095" y="0"/>
                  </a:lnTo>
                  <a:close/>
                </a:path>
              </a:pathLst>
            </a:custGeom>
            <a:solidFill>
              <a:srgbClr val="059BDD"/>
            </a:solidFill>
          </p:spPr>
        </p:sp>
        <p:sp>
          <p:nvSpPr>
            <p:cNvPr id="60" name="TextBox 60"/>
            <p:cNvSpPr txBox="1"/>
            <p:nvPr/>
          </p:nvSpPr>
          <p:spPr>
            <a:xfrm>
              <a:off x="101600" y="-47625"/>
              <a:ext cx="356095" cy="5802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1" name="Group 61"/>
          <p:cNvGrpSpPr/>
          <p:nvPr/>
        </p:nvGrpSpPr>
        <p:grpSpPr>
          <a:xfrm>
            <a:off x="8723499" y="7364405"/>
            <a:ext cx="5502590" cy="949782"/>
            <a:chOff x="0" y="0"/>
            <a:chExt cx="4519394" cy="780076"/>
          </a:xfrm>
        </p:grpSpPr>
        <p:sp>
          <p:nvSpPr>
            <p:cNvPr id="62" name="Freeform 62"/>
            <p:cNvSpPr/>
            <p:nvPr/>
          </p:nvSpPr>
          <p:spPr>
            <a:xfrm>
              <a:off x="0" y="0"/>
              <a:ext cx="4519394" cy="780076"/>
            </a:xfrm>
            <a:custGeom>
              <a:avLst/>
              <a:gdLst/>
              <a:ahLst/>
              <a:cxnLst/>
              <a:rect l="l" t="t" r="r" b="b"/>
              <a:pathLst>
                <a:path w="4519394" h="780076">
                  <a:moveTo>
                    <a:pt x="0" y="0"/>
                  </a:moveTo>
                  <a:lnTo>
                    <a:pt x="4519394" y="0"/>
                  </a:lnTo>
                  <a:lnTo>
                    <a:pt x="4519394" y="780076"/>
                  </a:lnTo>
                  <a:lnTo>
                    <a:pt x="0" y="780076"/>
                  </a:lnTo>
                  <a:close/>
                </a:path>
              </a:pathLst>
            </a:custGeom>
            <a:solidFill>
              <a:srgbClr val="404952"/>
            </a:solidFill>
          </p:spPr>
        </p:sp>
        <p:sp>
          <p:nvSpPr>
            <p:cNvPr id="63" name="TextBox 63"/>
            <p:cNvSpPr txBox="1"/>
            <p:nvPr/>
          </p:nvSpPr>
          <p:spPr>
            <a:xfrm>
              <a:off x="0" y="-47625"/>
              <a:ext cx="4519394" cy="8277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4" name="TextBox 64"/>
          <p:cNvSpPr txBox="1"/>
          <p:nvPr/>
        </p:nvSpPr>
        <p:spPr>
          <a:xfrm>
            <a:off x="9135210" y="7412539"/>
            <a:ext cx="4839687" cy="7053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455"/>
              </a:lnSpc>
            </a:pPr>
            <a:r>
              <a:rPr lang="en-US" sz="3200" dirty="0">
                <a:solidFill>
                  <a:srgbClr val="FFFFFF"/>
                </a:solidFill>
                <a:latin typeface="Blinker" panose="02000000000000000000"/>
                <a:ea typeface="Blinker" panose="02000000000000000000"/>
                <a:cs typeface="Blinker" panose="02000000000000000000"/>
                <a:sym typeface="Blinker" panose="02000000000000000000"/>
              </a:rPr>
              <a:t>Secure Data Management</a:t>
            </a:r>
          </a:p>
        </p:txBody>
      </p:sp>
      <p:grpSp>
        <p:nvGrpSpPr>
          <p:cNvPr id="67" name="Group 67"/>
          <p:cNvGrpSpPr/>
          <p:nvPr/>
        </p:nvGrpSpPr>
        <p:grpSpPr>
          <a:xfrm>
            <a:off x="16398656" y="9295958"/>
            <a:ext cx="4137735" cy="1724033"/>
            <a:chOff x="0" y="-47625"/>
            <a:chExt cx="1248511" cy="520206"/>
          </a:xfrm>
        </p:grpSpPr>
        <p:sp>
          <p:nvSpPr>
            <p:cNvPr id="68" name="Freeform 68"/>
            <p:cNvSpPr/>
            <p:nvPr/>
          </p:nvSpPr>
          <p:spPr>
            <a:xfrm>
              <a:off x="0" y="0"/>
              <a:ext cx="1248511" cy="472581"/>
            </a:xfrm>
            <a:custGeom>
              <a:avLst/>
              <a:gdLst/>
              <a:ahLst/>
              <a:cxnLst/>
              <a:rect l="l" t="t" r="r" b="b"/>
              <a:pathLst>
                <a:path w="1248511" h="472581">
                  <a:moveTo>
                    <a:pt x="1045311" y="0"/>
                  </a:moveTo>
                  <a:lnTo>
                    <a:pt x="0" y="0"/>
                  </a:lnTo>
                  <a:lnTo>
                    <a:pt x="203200" y="472581"/>
                  </a:lnTo>
                  <a:lnTo>
                    <a:pt x="1248511" y="472581"/>
                  </a:lnTo>
                  <a:lnTo>
                    <a:pt x="1045311" y="0"/>
                  </a:lnTo>
                  <a:close/>
                </a:path>
              </a:pathLst>
            </a:custGeom>
            <a:solidFill>
              <a:srgbClr val="059BDD"/>
            </a:solidFill>
          </p:spPr>
        </p:sp>
        <p:sp>
          <p:nvSpPr>
            <p:cNvPr id="69" name="TextBox 69"/>
            <p:cNvSpPr txBox="1"/>
            <p:nvPr/>
          </p:nvSpPr>
          <p:spPr>
            <a:xfrm>
              <a:off x="101600" y="-47625"/>
              <a:ext cx="1045312" cy="5202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0" name="Group 70"/>
          <p:cNvGrpSpPr/>
          <p:nvPr/>
        </p:nvGrpSpPr>
        <p:grpSpPr>
          <a:xfrm>
            <a:off x="15603949" y="9038414"/>
            <a:ext cx="2499511" cy="1535247"/>
            <a:chOff x="0" y="0"/>
            <a:chExt cx="868254" cy="533298"/>
          </a:xfrm>
        </p:grpSpPr>
        <p:sp>
          <p:nvSpPr>
            <p:cNvPr id="71" name="Freeform 71"/>
            <p:cNvSpPr/>
            <p:nvPr/>
          </p:nvSpPr>
          <p:spPr>
            <a:xfrm>
              <a:off x="0" y="0"/>
              <a:ext cx="868254" cy="533298"/>
            </a:xfrm>
            <a:custGeom>
              <a:avLst/>
              <a:gdLst/>
              <a:ahLst/>
              <a:cxnLst/>
              <a:rect l="l" t="t" r="r" b="b"/>
              <a:pathLst>
                <a:path w="868254" h="533298">
                  <a:moveTo>
                    <a:pt x="665054" y="0"/>
                  </a:moveTo>
                  <a:lnTo>
                    <a:pt x="0" y="0"/>
                  </a:lnTo>
                  <a:lnTo>
                    <a:pt x="203200" y="533298"/>
                  </a:lnTo>
                  <a:lnTo>
                    <a:pt x="868254" y="533298"/>
                  </a:lnTo>
                  <a:lnTo>
                    <a:pt x="665054" y="0"/>
                  </a:lnTo>
                  <a:close/>
                </a:path>
              </a:pathLst>
            </a:custGeom>
            <a:solidFill>
              <a:srgbClr val="404952"/>
            </a:solidFill>
          </p:spPr>
        </p:sp>
        <p:sp>
          <p:nvSpPr>
            <p:cNvPr id="72" name="TextBox 72"/>
            <p:cNvSpPr txBox="1"/>
            <p:nvPr/>
          </p:nvSpPr>
          <p:spPr>
            <a:xfrm>
              <a:off x="101600" y="-47625"/>
              <a:ext cx="665054" cy="5809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3" name="Group 73"/>
          <p:cNvGrpSpPr/>
          <p:nvPr/>
        </p:nvGrpSpPr>
        <p:grpSpPr>
          <a:xfrm>
            <a:off x="12159430" y="9453794"/>
            <a:ext cx="5060879" cy="1929391"/>
            <a:chOff x="0" y="0"/>
            <a:chExt cx="1438640" cy="548462"/>
          </a:xfrm>
        </p:grpSpPr>
        <p:sp>
          <p:nvSpPr>
            <p:cNvPr id="74" name="Freeform 74"/>
            <p:cNvSpPr/>
            <p:nvPr/>
          </p:nvSpPr>
          <p:spPr>
            <a:xfrm>
              <a:off x="0" y="0"/>
              <a:ext cx="1438640" cy="548462"/>
            </a:xfrm>
            <a:custGeom>
              <a:avLst/>
              <a:gdLst/>
              <a:ahLst/>
              <a:cxnLst/>
              <a:rect l="l" t="t" r="r" b="b"/>
              <a:pathLst>
                <a:path w="1438640" h="548462">
                  <a:moveTo>
                    <a:pt x="1235440" y="0"/>
                  </a:moveTo>
                  <a:lnTo>
                    <a:pt x="0" y="0"/>
                  </a:lnTo>
                  <a:lnTo>
                    <a:pt x="203200" y="548462"/>
                  </a:lnTo>
                  <a:lnTo>
                    <a:pt x="1438640" y="548462"/>
                  </a:lnTo>
                  <a:lnTo>
                    <a:pt x="1235440" y="0"/>
                  </a:lnTo>
                  <a:close/>
                </a:path>
              </a:pathLst>
            </a:custGeom>
            <a:solidFill>
              <a:srgbClr val="059BDD"/>
            </a:solidFill>
          </p:spPr>
        </p:sp>
        <p:sp>
          <p:nvSpPr>
            <p:cNvPr id="75" name="TextBox 75"/>
            <p:cNvSpPr txBox="1"/>
            <p:nvPr/>
          </p:nvSpPr>
          <p:spPr>
            <a:xfrm>
              <a:off x="101600" y="-47625"/>
              <a:ext cx="1235440" cy="5960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8" name="Group 19"/>
          <p:cNvGrpSpPr/>
          <p:nvPr/>
        </p:nvGrpSpPr>
        <p:grpSpPr>
          <a:xfrm>
            <a:off x="1997821" y="2819701"/>
            <a:ext cx="6014284" cy="949782"/>
            <a:chOff x="0" y="0"/>
            <a:chExt cx="4519394" cy="780076"/>
          </a:xfrm>
        </p:grpSpPr>
        <p:sp>
          <p:nvSpPr>
            <p:cNvPr id="79" name="Freeform 20"/>
            <p:cNvSpPr/>
            <p:nvPr/>
          </p:nvSpPr>
          <p:spPr>
            <a:xfrm>
              <a:off x="0" y="0"/>
              <a:ext cx="4519394" cy="780076"/>
            </a:xfrm>
            <a:custGeom>
              <a:avLst/>
              <a:gdLst/>
              <a:ahLst/>
              <a:cxnLst/>
              <a:rect l="l" t="t" r="r" b="b"/>
              <a:pathLst>
                <a:path w="4519394" h="780076">
                  <a:moveTo>
                    <a:pt x="0" y="0"/>
                  </a:moveTo>
                  <a:lnTo>
                    <a:pt x="4519394" y="0"/>
                  </a:lnTo>
                  <a:lnTo>
                    <a:pt x="4519394" y="780076"/>
                  </a:lnTo>
                  <a:lnTo>
                    <a:pt x="0" y="780076"/>
                  </a:lnTo>
                  <a:close/>
                </a:path>
              </a:pathLst>
            </a:custGeom>
            <a:solidFill>
              <a:srgbClr val="404952"/>
            </a:solidFill>
          </p:spPr>
          <p:txBody>
            <a:bodyPr/>
            <a:lstStyle/>
            <a:p>
              <a:r>
                <a:rPr lang="en-US" sz="3200" dirty="0">
                  <a:solidFill>
                    <a:schemeClr val="bg1"/>
                  </a:solidFill>
                </a:rPr>
                <a:t>Centralized Learning Management</a:t>
              </a:r>
              <a:endParaRPr lang="en-IN" sz="3200" dirty="0">
                <a:solidFill>
                  <a:schemeClr val="bg1"/>
                </a:solidFill>
              </a:endParaRPr>
            </a:p>
          </p:txBody>
        </p:sp>
        <p:sp>
          <p:nvSpPr>
            <p:cNvPr id="80" name="TextBox 21"/>
            <p:cNvSpPr txBox="1"/>
            <p:nvPr/>
          </p:nvSpPr>
          <p:spPr>
            <a:xfrm>
              <a:off x="0" y="-47625"/>
              <a:ext cx="4519394" cy="8277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4" name="TextBox 83"/>
          <p:cNvSpPr txBox="1"/>
          <p:nvPr/>
        </p:nvSpPr>
        <p:spPr>
          <a:xfrm>
            <a:off x="5847013" y="480602"/>
            <a:ext cx="279114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>
                <a:solidFill>
                  <a:srgbClr val="00B0F0"/>
                </a:solidFill>
                <a:latin typeface="Blinker" panose="020B0604020202020204" charset="0"/>
              </a:rPr>
              <a:t>Analysis</a:t>
            </a:r>
            <a:endParaRPr lang="en-IN" sz="6000" b="1" dirty="0">
              <a:solidFill>
                <a:srgbClr val="00B0F0"/>
              </a:solidFill>
              <a:latin typeface="Blinker" panose="020B0604020202020204" charset="0"/>
            </a:endParaRPr>
          </a:p>
        </p:txBody>
      </p:sp>
      <p:sp>
        <p:nvSpPr>
          <p:cNvPr id="85" name="AutoShape 65"/>
          <p:cNvSpPr/>
          <p:nvPr/>
        </p:nvSpPr>
        <p:spPr>
          <a:xfrm>
            <a:off x="5908038" y="1496265"/>
            <a:ext cx="2815461" cy="0"/>
          </a:xfrm>
          <a:prstGeom prst="line">
            <a:avLst/>
          </a:prstGeom>
          <a:ln w="476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6" name="TextBox 85"/>
          <p:cNvSpPr txBox="1"/>
          <p:nvPr/>
        </p:nvSpPr>
        <p:spPr>
          <a:xfrm>
            <a:off x="499629" y="1830470"/>
            <a:ext cx="39346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rgbClr val="002060"/>
                </a:solidFill>
              </a:rPr>
              <a:t>Need of Systems</a:t>
            </a:r>
            <a:endParaRPr lang="en-IN" sz="3600" b="1" dirty="0">
              <a:solidFill>
                <a:srgbClr val="002060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97658" y="-200693"/>
            <a:ext cx="20238736" cy="2734153"/>
            <a:chOff x="0" y="0"/>
            <a:chExt cx="2689103" cy="36328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689103" cy="363284"/>
            </a:xfrm>
            <a:custGeom>
              <a:avLst/>
              <a:gdLst/>
              <a:ahLst/>
              <a:cxnLst/>
              <a:rect l="l" t="t" r="r" b="b"/>
              <a:pathLst>
                <a:path w="2689103" h="363284">
                  <a:moveTo>
                    <a:pt x="2485903" y="0"/>
                  </a:moveTo>
                  <a:lnTo>
                    <a:pt x="0" y="0"/>
                  </a:lnTo>
                  <a:lnTo>
                    <a:pt x="203200" y="363284"/>
                  </a:lnTo>
                  <a:lnTo>
                    <a:pt x="2689103" y="363284"/>
                  </a:lnTo>
                  <a:lnTo>
                    <a:pt x="2485903" y="0"/>
                  </a:lnTo>
                  <a:close/>
                </a:path>
              </a:pathLst>
            </a:custGeom>
            <a:solidFill>
              <a:srgbClr val="059BD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101600" y="-47625"/>
              <a:ext cx="2485903" cy="4109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1440088" y="0"/>
            <a:ext cx="3509203" cy="1176871"/>
            <a:chOff x="0" y="0"/>
            <a:chExt cx="673888" cy="226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73888" cy="226000"/>
            </a:xfrm>
            <a:custGeom>
              <a:avLst/>
              <a:gdLst/>
              <a:ahLst/>
              <a:cxnLst/>
              <a:rect l="l" t="t" r="r" b="b"/>
              <a:pathLst>
                <a:path w="673888" h="226000">
                  <a:moveTo>
                    <a:pt x="203200" y="0"/>
                  </a:moveTo>
                  <a:lnTo>
                    <a:pt x="673888" y="0"/>
                  </a:lnTo>
                  <a:lnTo>
                    <a:pt x="470688" y="226000"/>
                  </a:lnTo>
                  <a:lnTo>
                    <a:pt x="0" y="2260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404952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101600" y="-47625"/>
              <a:ext cx="470688" cy="2736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-2670310" y="1292934"/>
            <a:ext cx="3699010" cy="1240526"/>
            <a:chOff x="0" y="0"/>
            <a:chExt cx="673888" cy="226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73888" cy="226000"/>
            </a:xfrm>
            <a:custGeom>
              <a:avLst/>
              <a:gdLst/>
              <a:ahLst/>
              <a:cxnLst/>
              <a:rect l="l" t="t" r="r" b="b"/>
              <a:pathLst>
                <a:path w="673888" h="226000">
                  <a:moveTo>
                    <a:pt x="203200" y="0"/>
                  </a:moveTo>
                  <a:lnTo>
                    <a:pt x="673888" y="0"/>
                  </a:lnTo>
                  <a:lnTo>
                    <a:pt x="470688" y="226000"/>
                  </a:lnTo>
                  <a:lnTo>
                    <a:pt x="0" y="2260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404952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101600" y="-47625"/>
              <a:ext cx="470688" cy="2736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1861735" y="1197684"/>
            <a:ext cx="10393560" cy="5790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070"/>
              </a:lnSpc>
              <a:spcBef>
                <a:spcPct val="0"/>
              </a:spcBef>
            </a:pPr>
            <a:r>
              <a:rPr lang="en-US" sz="6000" dirty="0">
                <a:solidFill>
                  <a:srgbClr val="FFFFFF"/>
                </a:solidFill>
                <a:latin typeface="Blinker" panose="02000000000000000000"/>
                <a:ea typeface="Blinker" panose="02000000000000000000"/>
                <a:cs typeface="Blinker" panose="02000000000000000000"/>
                <a:sym typeface="Blinker" panose="02000000000000000000"/>
              </a:rPr>
              <a:t>System flow diagram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340964" y="7175490"/>
            <a:ext cx="3132680" cy="600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65"/>
              </a:lnSpc>
            </a:pPr>
            <a:r>
              <a:rPr lang="en-US" sz="3550">
                <a:solidFill>
                  <a:srgbClr val="FFFFFF"/>
                </a:solidFill>
                <a:latin typeface="Blinker" panose="02000000000000000000"/>
                <a:ea typeface="Blinker" panose="02000000000000000000"/>
                <a:cs typeface="Blinker" panose="02000000000000000000"/>
                <a:sym typeface="Blinker" panose="02000000000000000000"/>
              </a:rPr>
              <a:t>Claudia Alves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7593579" y="7175490"/>
            <a:ext cx="2677156" cy="600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65"/>
              </a:lnSpc>
            </a:pPr>
            <a:r>
              <a:rPr lang="en-US" sz="3550">
                <a:solidFill>
                  <a:srgbClr val="FFFFFF"/>
                </a:solidFill>
                <a:latin typeface="Blinker" panose="02000000000000000000"/>
                <a:ea typeface="Blinker" panose="02000000000000000000"/>
                <a:cs typeface="Blinker" panose="02000000000000000000"/>
                <a:sym typeface="Blinker" panose="02000000000000000000"/>
              </a:rPr>
              <a:t>Lars Peeters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2451237" y="7175490"/>
            <a:ext cx="2740795" cy="600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65"/>
              </a:lnSpc>
            </a:pPr>
            <a:r>
              <a:rPr lang="en-US" sz="3550">
                <a:solidFill>
                  <a:srgbClr val="FFFFFF"/>
                </a:solidFill>
                <a:latin typeface="Blinker" panose="02000000000000000000"/>
                <a:ea typeface="Blinker" panose="02000000000000000000"/>
                <a:cs typeface="Blinker" panose="02000000000000000000"/>
                <a:sym typeface="Blinker" panose="02000000000000000000"/>
              </a:rPr>
              <a:t>Juliana Silva</a:t>
            </a:r>
          </a:p>
        </p:txBody>
      </p:sp>
      <p:grpSp>
        <p:nvGrpSpPr>
          <p:cNvPr id="30" name="Group 30"/>
          <p:cNvGrpSpPr/>
          <p:nvPr/>
        </p:nvGrpSpPr>
        <p:grpSpPr>
          <a:xfrm>
            <a:off x="16398656" y="9453794"/>
            <a:ext cx="4137738" cy="1566197"/>
            <a:chOff x="0" y="0"/>
            <a:chExt cx="1248512" cy="472581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1248511" cy="472581"/>
            </a:xfrm>
            <a:custGeom>
              <a:avLst/>
              <a:gdLst/>
              <a:ahLst/>
              <a:cxnLst/>
              <a:rect l="l" t="t" r="r" b="b"/>
              <a:pathLst>
                <a:path w="1248511" h="472581">
                  <a:moveTo>
                    <a:pt x="1045311" y="0"/>
                  </a:moveTo>
                  <a:lnTo>
                    <a:pt x="0" y="0"/>
                  </a:lnTo>
                  <a:lnTo>
                    <a:pt x="203200" y="472581"/>
                  </a:lnTo>
                  <a:lnTo>
                    <a:pt x="1248511" y="472581"/>
                  </a:lnTo>
                  <a:lnTo>
                    <a:pt x="1045311" y="0"/>
                  </a:lnTo>
                  <a:close/>
                </a:path>
              </a:pathLst>
            </a:custGeom>
            <a:solidFill>
              <a:srgbClr val="059BDD"/>
            </a:solidFill>
          </p:spPr>
        </p:sp>
        <p:sp>
          <p:nvSpPr>
            <p:cNvPr id="32" name="TextBox 32"/>
            <p:cNvSpPr txBox="1"/>
            <p:nvPr/>
          </p:nvSpPr>
          <p:spPr>
            <a:xfrm>
              <a:off x="101600" y="-47625"/>
              <a:ext cx="1045312" cy="5202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15603949" y="9038414"/>
            <a:ext cx="2499511" cy="1535247"/>
            <a:chOff x="0" y="0"/>
            <a:chExt cx="868254" cy="533298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868254" cy="533298"/>
            </a:xfrm>
            <a:custGeom>
              <a:avLst/>
              <a:gdLst/>
              <a:ahLst/>
              <a:cxnLst/>
              <a:rect l="l" t="t" r="r" b="b"/>
              <a:pathLst>
                <a:path w="868254" h="533298">
                  <a:moveTo>
                    <a:pt x="665054" y="0"/>
                  </a:moveTo>
                  <a:lnTo>
                    <a:pt x="0" y="0"/>
                  </a:lnTo>
                  <a:lnTo>
                    <a:pt x="203200" y="533298"/>
                  </a:lnTo>
                  <a:lnTo>
                    <a:pt x="868254" y="533298"/>
                  </a:lnTo>
                  <a:lnTo>
                    <a:pt x="665054" y="0"/>
                  </a:lnTo>
                  <a:close/>
                </a:path>
              </a:pathLst>
            </a:custGeom>
            <a:solidFill>
              <a:srgbClr val="404952"/>
            </a:solidFill>
          </p:spPr>
        </p:sp>
        <p:sp>
          <p:nvSpPr>
            <p:cNvPr id="35" name="TextBox 35"/>
            <p:cNvSpPr txBox="1"/>
            <p:nvPr/>
          </p:nvSpPr>
          <p:spPr>
            <a:xfrm>
              <a:off x="101600" y="-47625"/>
              <a:ext cx="665054" cy="5809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12159430" y="9453794"/>
            <a:ext cx="5060879" cy="1929391"/>
            <a:chOff x="0" y="0"/>
            <a:chExt cx="1438640" cy="548462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1438640" cy="548462"/>
            </a:xfrm>
            <a:custGeom>
              <a:avLst/>
              <a:gdLst/>
              <a:ahLst/>
              <a:cxnLst/>
              <a:rect l="l" t="t" r="r" b="b"/>
              <a:pathLst>
                <a:path w="1438640" h="548462">
                  <a:moveTo>
                    <a:pt x="1235440" y="0"/>
                  </a:moveTo>
                  <a:lnTo>
                    <a:pt x="0" y="0"/>
                  </a:lnTo>
                  <a:lnTo>
                    <a:pt x="203200" y="548462"/>
                  </a:lnTo>
                  <a:lnTo>
                    <a:pt x="1438640" y="548462"/>
                  </a:lnTo>
                  <a:lnTo>
                    <a:pt x="1235440" y="0"/>
                  </a:lnTo>
                  <a:close/>
                </a:path>
              </a:pathLst>
            </a:custGeom>
            <a:solidFill>
              <a:srgbClr val="059BDD"/>
            </a:solidFill>
          </p:spPr>
        </p:sp>
        <p:sp>
          <p:nvSpPr>
            <p:cNvPr id="38" name="TextBox 38"/>
            <p:cNvSpPr txBox="1"/>
            <p:nvPr/>
          </p:nvSpPr>
          <p:spPr>
            <a:xfrm>
              <a:off x="101600" y="-47625"/>
              <a:ext cx="1235440" cy="5960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F0CDE14F-EAAD-8D43-BCB9-0CA1423856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9189" y="2726160"/>
            <a:ext cx="8077900" cy="712684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89E61B-8753-F714-40E0-5F9C9B714D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0AE2521B-DD32-1D64-5E7C-7E350081BB65}"/>
              </a:ext>
            </a:extLst>
          </p:cNvPr>
          <p:cNvGrpSpPr/>
          <p:nvPr/>
        </p:nvGrpSpPr>
        <p:grpSpPr>
          <a:xfrm>
            <a:off x="297658" y="-200693"/>
            <a:ext cx="20238736" cy="2734153"/>
            <a:chOff x="0" y="0"/>
            <a:chExt cx="2689103" cy="363284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96C5E7FC-08B3-90A8-2717-CCD860416F83}"/>
                </a:ext>
              </a:extLst>
            </p:cNvPr>
            <p:cNvSpPr/>
            <p:nvPr/>
          </p:nvSpPr>
          <p:spPr>
            <a:xfrm>
              <a:off x="0" y="0"/>
              <a:ext cx="2689103" cy="363284"/>
            </a:xfrm>
            <a:custGeom>
              <a:avLst/>
              <a:gdLst/>
              <a:ahLst/>
              <a:cxnLst/>
              <a:rect l="l" t="t" r="r" b="b"/>
              <a:pathLst>
                <a:path w="2689103" h="363284">
                  <a:moveTo>
                    <a:pt x="2485903" y="0"/>
                  </a:moveTo>
                  <a:lnTo>
                    <a:pt x="0" y="0"/>
                  </a:lnTo>
                  <a:lnTo>
                    <a:pt x="203200" y="363284"/>
                  </a:lnTo>
                  <a:lnTo>
                    <a:pt x="2689103" y="363284"/>
                  </a:lnTo>
                  <a:lnTo>
                    <a:pt x="2485903" y="0"/>
                  </a:lnTo>
                  <a:close/>
                </a:path>
              </a:pathLst>
            </a:custGeom>
            <a:solidFill>
              <a:srgbClr val="059BDD"/>
            </a:soli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5E7129DF-29BB-F8F5-CC92-8D9A8BBD602F}"/>
                </a:ext>
              </a:extLst>
            </p:cNvPr>
            <p:cNvSpPr txBox="1"/>
            <p:nvPr/>
          </p:nvSpPr>
          <p:spPr>
            <a:xfrm>
              <a:off x="101600" y="-47625"/>
              <a:ext cx="2485903" cy="4109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B2D3C302-478A-4CA5-5F2C-376593F7CCB0}"/>
              </a:ext>
            </a:extLst>
          </p:cNvPr>
          <p:cNvGrpSpPr/>
          <p:nvPr/>
        </p:nvGrpSpPr>
        <p:grpSpPr>
          <a:xfrm>
            <a:off x="-1440088" y="0"/>
            <a:ext cx="3509203" cy="1176871"/>
            <a:chOff x="0" y="0"/>
            <a:chExt cx="673888" cy="22600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7E03503A-3AB4-B724-0ACA-2710D68DA30C}"/>
                </a:ext>
              </a:extLst>
            </p:cNvPr>
            <p:cNvSpPr/>
            <p:nvPr/>
          </p:nvSpPr>
          <p:spPr>
            <a:xfrm>
              <a:off x="0" y="0"/>
              <a:ext cx="673888" cy="226000"/>
            </a:xfrm>
            <a:custGeom>
              <a:avLst/>
              <a:gdLst/>
              <a:ahLst/>
              <a:cxnLst/>
              <a:rect l="l" t="t" r="r" b="b"/>
              <a:pathLst>
                <a:path w="673888" h="226000">
                  <a:moveTo>
                    <a:pt x="203200" y="0"/>
                  </a:moveTo>
                  <a:lnTo>
                    <a:pt x="673888" y="0"/>
                  </a:lnTo>
                  <a:lnTo>
                    <a:pt x="470688" y="226000"/>
                  </a:lnTo>
                  <a:lnTo>
                    <a:pt x="0" y="2260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404952"/>
            </a:solidFill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1491B221-BE05-A0E4-4800-EA66B72FBEF8}"/>
                </a:ext>
              </a:extLst>
            </p:cNvPr>
            <p:cNvSpPr txBox="1"/>
            <p:nvPr/>
          </p:nvSpPr>
          <p:spPr>
            <a:xfrm>
              <a:off x="101600" y="-47625"/>
              <a:ext cx="470688" cy="2736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A8F97CC4-03B8-C70C-8DB0-88C3499F2936}"/>
              </a:ext>
            </a:extLst>
          </p:cNvPr>
          <p:cNvGrpSpPr/>
          <p:nvPr/>
        </p:nvGrpSpPr>
        <p:grpSpPr>
          <a:xfrm>
            <a:off x="-2670310" y="1292934"/>
            <a:ext cx="3699010" cy="1240526"/>
            <a:chOff x="0" y="0"/>
            <a:chExt cx="673888" cy="226000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B01DACD1-2A49-A3FE-C71E-5730E531A555}"/>
                </a:ext>
              </a:extLst>
            </p:cNvPr>
            <p:cNvSpPr/>
            <p:nvPr/>
          </p:nvSpPr>
          <p:spPr>
            <a:xfrm>
              <a:off x="0" y="0"/>
              <a:ext cx="673888" cy="226000"/>
            </a:xfrm>
            <a:custGeom>
              <a:avLst/>
              <a:gdLst/>
              <a:ahLst/>
              <a:cxnLst/>
              <a:rect l="l" t="t" r="r" b="b"/>
              <a:pathLst>
                <a:path w="673888" h="226000">
                  <a:moveTo>
                    <a:pt x="203200" y="0"/>
                  </a:moveTo>
                  <a:lnTo>
                    <a:pt x="673888" y="0"/>
                  </a:lnTo>
                  <a:lnTo>
                    <a:pt x="470688" y="226000"/>
                  </a:lnTo>
                  <a:lnTo>
                    <a:pt x="0" y="2260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404952"/>
            </a:solidFill>
          </p:spPr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62E22C0B-770C-DB49-A212-0C89325FC80C}"/>
                </a:ext>
              </a:extLst>
            </p:cNvPr>
            <p:cNvSpPr txBox="1"/>
            <p:nvPr/>
          </p:nvSpPr>
          <p:spPr>
            <a:xfrm>
              <a:off x="101600" y="-47625"/>
              <a:ext cx="470688" cy="2736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6" name="TextBox 16">
            <a:extLst>
              <a:ext uri="{FF2B5EF4-FFF2-40B4-BE49-F238E27FC236}">
                <a16:creationId xmlns:a16="http://schemas.microsoft.com/office/drawing/2014/main" id="{08B64DBD-E9F8-1EBE-363D-1B67DB5239E8}"/>
              </a:ext>
            </a:extLst>
          </p:cNvPr>
          <p:cNvSpPr txBox="1"/>
          <p:nvPr/>
        </p:nvSpPr>
        <p:spPr>
          <a:xfrm>
            <a:off x="1861735" y="1197684"/>
            <a:ext cx="10393560" cy="16305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070"/>
              </a:lnSpc>
              <a:spcBef>
                <a:spcPct val="0"/>
              </a:spcBef>
            </a:pPr>
            <a:r>
              <a:rPr lang="en-US" altLang="en-IN" sz="6000" dirty="0">
                <a:solidFill>
                  <a:schemeClr val="bg1"/>
                </a:solidFill>
                <a:effectLst/>
                <a:latin typeface="Blinker" panose="020B0604020202020204" charset="0"/>
                <a:sym typeface="+mn-ea"/>
              </a:rPr>
              <a:t>UML </a:t>
            </a:r>
            <a:r>
              <a:rPr lang="en-IN" sz="6000" dirty="0">
                <a:solidFill>
                  <a:schemeClr val="bg1"/>
                </a:solidFill>
                <a:effectLst/>
                <a:latin typeface="Blinker" panose="020B0604020202020204" charset="0"/>
                <a:sym typeface="+mn-ea"/>
              </a:rPr>
              <a:t> Diagram  </a:t>
            </a:r>
          </a:p>
          <a:p>
            <a:pPr>
              <a:lnSpc>
                <a:spcPts val="4070"/>
              </a:lnSpc>
              <a:spcBef>
                <a:spcPct val="0"/>
              </a:spcBef>
            </a:pPr>
            <a:r>
              <a:rPr lang="en-IN" sz="6000" b="1" dirty="0">
                <a:solidFill>
                  <a:schemeClr val="bg1"/>
                </a:solidFill>
                <a:latin typeface="Blinker" panose="020B0604020202020204" charset="0"/>
                <a:ea typeface="Century Gothic Paneuropean Bold" panose="020B0702020202020204"/>
                <a:cs typeface="Century Gothic Paneuropean Bold" panose="020B0702020202020204"/>
                <a:sym typeface="+mn-ea"/>
              </a:rPr>
              <a:t>					class diagram</a:t>
            </a:r>
            <a:endParaRPr lang="en-US" sz="6000" b="1" dirty="0">
              <a:solidFill>
                <a:schemeClr val="bg1"/>
              </a:solidFill>
              <a:latin typeface="Blinker" panose="020B0604020202020204" charset="0"/>
              <a:ea typeface="Century Gothic Paneuropean Bold" panose="020B0702020202020204"/>
              <a:cs typeface="Century Gothic Paneuropean Bold" panose="020B0702020202020204"/>
              <a:sym typeface="Century Gothic Paneuropean Bold" panose="020B0702020202020204"/>
            </a:endParaRPr>
          </a:p>
          <a:p>
            <a:pPr algn="l">
              <a:lnSpc>
                <a:spcPts val="4070"/>
              </a:lnSpc>
              <a:spcBef>
                <a:spcPct val="0"/>
              </a:spcBef>
            </a:pPr>
            <a:endParaRPr lang="en-US" sz="6000" dirty="0">
              <a:solidFill>
                <a:srgbClr val="FFFFFF"/>
              </a:solidFill>
              <a:latin typeface="Blinker" panose="02000000000000000000"/>
              <a:ea typeface="Blinker" panose="02000000000000000000"/>
              <a:cs typeface="Blinker" panose="02000000000000000000"/>
              <a:sym typeface="Blinker" panose="02000000000000000000"/>
            </a:endParaRP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4B5B57E5-C20C-31A9-0732-D98F0E722023}"/>
              </a:ext>
            </a:extLst>
          </p:cNvPr>
          <p:cNvSpPr txBox="1"/>
          <p:nvPr/>
        </p:nvSpPr>
        <p:spPr>
          <a:xfrm>
            <a:off x="2340964" y="7175490"/>
            <a:ext cx="3132680" cy="600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65"/>
              </a:lnSpc>
            </a:pPr>
            <a:r>
              <a:rPr lang="en-US" sz="3550">
                <a:solidFill>
                  <a:srgbClr val="FFFFFF"/>
                </a:solidFill>
                <a:latin typeface="Blinker" panose="02000000000000000000"/>
                <a:ea typeface="Blinker" panose="02000000000000000000"/>
                <a:cs typeface="Blinker" panose="02000000000000000000"/>
                <a:sym typeface="Blinker" panose="02000000000000000000"/>
              </a:rPr>
              <a:t>Claudia Alves</a:t>
            </a:r>
          </a:p>
        </p:txBody>
      </p:sp>
      <p:sp>
        <p:nvSpPr>
          <p:cNvPr id="23" name="TextBox 23">
            <a:extLst>
              <a:ext uri="{FF2B5EF4-FFF2-40B4-BE49-F238E27FC236}">
                <a16:creationId xmlns:a16="http://schemas.microsoft.com/office/drawing/2014/main" id="{E876FAA7-9D70-FB2B-F00D-68D987E7A160}"/>
              </a:ext>
            </a:extLst>
          </p:cNvPr>
          <p:cNvSpPr txBox="1"/>
          <p:nvPr/>
        </p:nvSpPr>
        <p:spPr>
          <a:xfrm>
            <a:off x="7593579" y="7175490"/>
            <a:ext cx="2677156" cy="600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65"/>
              </a:lnSpc>
            </a:pPr>
            <a:r>
              <a:rPr lang="en-US" sz="3550">
                <a:solidFill>
                  <a:srgbClr val="FFFFFF"/>
                </a:solidFill>
                <a:latin typeface="Blinker" panose="02000000000000000000"/>
                <a:ea typeface="Blinker" panose="02000000000000000000"/>
                <a:cs typeface="Blinker" panose="02000000000000000000"/>
                <a:sym typeface="Blinker" panose="02000000000000000000"/>
              </a:rPr>
              <a:t>Lars Peeters</a:t>
            </a:r>
          </a:p>
        </p:txBody>
      </p:sp>
      <p:sp>
        <p:nvSpPr>
          <p:cNvPr id="29" name="TextBox 29">
            <a:extLst>
              <a:ext uri="{FF2B5EF4-FFF2-40B4-BE49-F238E27FC236}">
                <a16:creationId xmlns:a16="http://schemas.microsoft.com/office/drawing/2014/main" id="{43AF7482-D929-1A34-4398-E8C61FB2309C}"/>
              </a:ext>
            </a:extLst>
          </p:cNvPr>
          <p:cNvSpPr txBox="1"/>
          <p:nvPr/>
        </p:nvSpPr>
        <p:spPr>
          <a:xfrm>
            <a:off x="12451237" y="7175490"/>
            <a:ext cx="2740795" cy="600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65"/>
              </a:lnSpc>
            </a:pPr>
            <a:r>
              <a:rPr lang="en-US" sz="3550">
                <a:solidFill>
                  <a:srgbClr val="FFFFFF"/>
                </a:solidFill>
                <a:latin typeface="Blinker" panose="02000000000000000000"/>
                <a:ea typeface="Blinker" panose="02000000000000000000"/>
                <a:cs typeface="Blinker" panose="02000000000000000000"/>
                <a:sym typeface="Blinker" panose="02000000000000000000"/>
              </a:rPr>
              <a:t>Juliana Silva</a:t>
            </a:r>
          </a:p>
        </p:txBody>
      </p:sp>
      <p:grpSp>
        <p:nvGrpSpPr>
          <p:cNvPr id="30" name="Group 30">
            <a:extLst>
              <a:ext uri="{FF2B5EF4-FFF2-40B4-BE49-F238E27FC236}">
                <a16:creationId xmlns:a16="http://schemas.microsoft.com/office/drawing/2014/main" id="{3C05A89C-D561-2CA3-7D32-6C2FF5096921}"/>
              </a:ext>
            </a:extLst>
          </p:cNvPr>
          <p:cNvGrpSpPr/>
          <p:nvPr/>
        </p:nvGrpSpPr>
        <p:grpSpPr>
          <a:xfrm>
            <a:off x="16398656" y="9453794"/>
            <a:ext cx="4137738" cy="1566197"/>
            <a:chOff x="0" y="0"/>
            <a:chExt cx="1248512" cy="472581"/>
          </a:xfrm>
        </p:grpSpPr>
        <p:sp>
          <p:nvSpPr>
            <p:cNvPr id="31" name="Freeform 31">
              <a:extLst>
                <a:ext uri="{FF2B5EF4-FFF2-40B4-BE49-F238E27FC236}">
                  <a16:creationId xmlns:a16="http://schemas.microsoft.com/office/drawing/2014/main" id="{13F9DD02-B21B-4C62-3639-4B0815138FF6}"/>
                </a:ext>
              </a:extLst>
            </p:cNvPr>
            <p:cNvSpPr/>
            <p:nvPr/>
          </p:nvSpPr>
          <p:spPr>
            <a:xfrm>
              <a:off x="0" y="0"/>
              <a:ext cx="1248511" cy="472581"/>
            </a:xfrm>
            <a:custGeom>
              <a:avLst/>
              <a:gdLst/>
              <a:ahLst/>
              <a:cxnLst/>
              <a:rect l="l" t="t" r="r" b="b"/>
              <a:pathLst>
                <a:path w="1248511" h="472581">
                  <a:moveTo>
                    <a:pt x="1045311" y="0"/>
                  </a:moveTo>
                  <a:lnTo>
                    <a:pt x="0" y="0"/>
                  </a:lnTo>
                  <a:lnTo>
                    <a:pt x="203200" y="472581"/>
                  </a:lnTo>
                  <a:lnTo>
                    <a:pt x="1248511" y="472581"/>
                  </a:lnTo>
                  <a:lnTo>
                    <a:pt x="1045311" y="0"/>
                  </a:lnTo>
                  <a:close/>
                </a:path>
              </a:pathLst>
            </a:custGeom>
            <a:solidFill>
              <a:srgbClr val="059BDD"/>
            </a:solidFill>
          </p:spPr>
        </p:sp>
        <p:sp>
          <p:nvSpPr>
            <p:cNvPr id="32" name="TextBox 32">
              <a:extLst>
                <a:ext uri="{FF2B5EF4-FFF2-40B4-BE49-F238E27FC236}">
                  <a16:creationId xmlns:a16="http://schemas.microsoft.com/office/drawing/2014/main" id="{68125BC5-CF88-6A3F-E873-260C47D47633}"/>
                </a:ext>
              </a:extLst>
            </p:cNvPr>
            <p:cNvSpPr txBox="1"/>
            <p:nvPr/>
          </p:nvSpPr>
          <p:spPr>
            <a:xfrm>
              <a:off x="101600" y="-47625"/>
              <a:ext cx="1045312" cy="5202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3" name="Group 33">
            <a:extLst>
              <a:ext uri="{FF2B5EF4-FFF2-40B4-BE49-F238E27FC236}">
                <a16:creationId xmlns:a16="http://schemas.microsoft.com/office/drawing/2014/main" id="{B8FB4CE8-C813-6029-F430-06717409C0EC}"/>
              </a:ext>
            </a:extLst>
          </p:cNvPr>
          <p:cNvGrpSpPr/>
          <p:nvPr/>
        </p:nvGrpSpPr>
        <p:grpSpPr>
          <a:xfrm>
            <a:off x="15603949" y="9038414"/>
            <a:ext cx="2499511" cy="1535247"/>
            <a:chOff x="0" y="0"/>
            <a:chExt cx="868254" cy="533298"/>
          </a:xfrm>
        </p:grpSpPr>
        <p:sp>
          <p:nvSpPr>
            <p:cNvPr id="34" name="Freeform 34">
              <a:extLst>
                <a:ext uri="{FF2B5EF4-FFF2-40B4-BE49-F238E27FC236}">
                  <a16:creationId xmlns:a16="http://schemas.microsoft.com/office/drawing/2014/main" id="{681E09FB-6597-67A1-FF71-02EC8AD4242E}"/>
                </a:ext>
              </a:extLst>
            </p:cNvPr>
            <p:cNvSpPr/>
            <p:nvPr/>
          </p:nvSpPr>
          <p:spPr>
            <a:xfrm>
              <a:off x="0" y="0"/>
              <a:ext cx="868254" cy="533298"/>
            </a:xfrm>
            <a:custGeom>
              <a:avLst/>
              <a:gdLst/>
              <a:ahLst/>
              <a:cxnLst/>
              <a:rect l="l" t="t" r="r" b="b"/>
              <a:pathLst>
                <a:path w="868254" h="533298">
                  <a:moveTo>
                    <a:pt x="665054" y="0"/>
                  </a:moveTo>
                  <a:lnTo>
                    <a:pt x="0" y="0"/>
                  </a:lnTo>
                  <a:lnTo>
                    <a:pt x="203200" y="533298"/>
                  </a:lnTo>
                  <a:lnTo>
                    <a:pt x="868254" y="533298"/>
                  </a:lnTo>
                  <a:lnTo>
                    <a:pt x="665054" y="0"/>
                  </a:lnTo>
                  <a:close/>
                </a:path>
              </a:pathLst>
            </a:custGeom>
            <a:solidFill>
              <a:srgbClr val="404952"/>
            </a:solidFill>
          </p:spPr>
        </p:sp>
        <p:sp>
          <p:nvSpPr>
            <p:cNvPr id="35" name="TextBox 35">
              <a:extLst>
                <a:ext uri="{FF2B5EF4-FFF2-40B4-BE49-F238E27FC236}">
                  <a16:creationId xmlns:a16="http://schemas.microsoft.com/office/drawing/2014/main" id="{EEE57661-E9DA-A6A1-D0B8-0A10A0893337}"/>
                </a:ext>
              </a:extLst>
            </p:cNvPr>
            <p:cNvSpPr txBox="1"/>
            <p:nvPr/>
          </p:nvSpPr>
          <p:spPr>
            <a:xfrm>
              <a:off x="101600" y="-47625"/>
              <a:ext cx="665054" cy="5809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6" name="Group 36">
            <a:extLst>
              <a:ext uri="{FF2B5EF4-FFF2-40B4-BE49-F238E27FC236}">
                <a16:creationId xmlns:a16="http://schemas.microsoft.com/office/drawing/2014/main" id="{78B98230-3920-6E8D-11FC-F4F2F7D681F6}"/>
              </a:ext>
            </a:extLst>
          </p:cNvPr>
          <p:cNvGrpSpPr/>
          <p:nvPr/>
        </p:nvGrpSpPr>
        <p:grpSpPr>
          <a:xfrm>
            <a:off x="12159430" y="9453794"/>
            <a:ext cx="5060879" cy="1929391"/>
            <a:chOff x="0" y="0"/>
            <a:chExt cx="1438640" cy="548462"/>
          </a:xfrm>
        </p:grpSpPr>
        <p:sp>
          <p:nvSpPr>
            <p:cNvPr id="37" name="Freeform 37">
              <a:extLst>
                <a:ext uri="{FF2B5EF4-FFF2-40B4-BE49-F238E27FC236}">
                  <a16:creationId xmlns:a16="http://schemas.microsoft.com/office/drawing/2014/main" id="{FCD40AB9-45DD-F52A-7832-3155B1DDE776}"/>
                </a:ext>
              </a:extLst>
            </p:cNvPr>
            <p:cNvSpPr/>
            <p:nvPr/>
          </p:nvSpPr>
          <p:spPr>
            <a:xfrm>
              <a:off x="0" y="0"/>
              <a:ext cx="1438640" cy="548462"/>
            </a:xfrm>
            <a:custGeom>
              <a:avLst/>
              <a:gdLst/>
              <a:ahLst/>
              <a:cxnLst/>
              <a:rect l="l" t="t" r="r" b="b"/>
              <a:pathLst>
                <a:path w="1438640" h="548462">
                  <a:moveTo>
                    <a:pt x="1235440" y="0"/>
                  </a:moveTo>
                  <a:lnTo>
                    <a:pt x="0" y="0"/>
                  </a:lnTo>
                  <a:lnTo>
                    <a:pt x="203200" y="548462"/>
                  </a:lnTo>
                  <a:lnTo>
                    <a:pt x="1438640" y="548462"/>
                  </a:lnTo>
                  <a:lnTo>
                    <a:pt x="1235440" y="0"/>
                  </a:lnTo>
                  <a:close/>
                </a:path>
              </a:pathLst>
            </a:custGeom>
            <a:solidFill>
              <a:srgbClr val="059BDD"/>
            </a:solidFill>
          </p:spPr>
        </p:sp>
        <p:sp>
          <p:nvSpPr>
            <p:cNvPr id="38" name="TextBox 38">
              <a:extLst>
                <a:ext uri="{FF2B5EF4-FFF2-40B4-BE49-F238E27FC236}">
                  <a16:creationId xmlns:a16="http://schemas.microsoft.com/office/drawing/2014/main" id="{BC88525E-C68F-C53F-507F-C9A64B47939D}"/>
                </a:ext>
              </a:extLst>
            </p:cNvPr>
            <p:cNvSpPr txBox="1"/>
            <p:nvPr/>
          </p:nvSpPr>
          <p:spPr>
            <a:xfrm>
              <a:off x="101600" y="-47625"/>
              <a:ext cx="1235440" cy="5960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2EBF5656-2B7E-C6F8-B3D1-B00F842B41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2646" y="2648098"/>
            <a:ext cx="11802879" cy="6858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5591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364C83-FC01-84DE-4FB6-2FBDBDBDD8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61374951-35FF-22B9-64CC-145110A01523}"/>
              </a:ext>
            </a:extLst>
          </p:cNvPr>
          <p:cNvGrpSpPr/>
          <p:nvPr/>
        </p:nvGrpSpPr>
        <p:grpSpPr>
          <a:xfrm>
            <a:off x="297658" y="-200693"/>
            <a:ext cx="20238736" cy="2734153"/>
            <a:chOff x="0" y="0"/>
            <a:chExt cx="2689103" cy="363284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8D079E8D-E9D7-C499-2979-19A4B99CA11C}"/>
                </a:ext>
              </a:extLst>
            </p:cNvPr>
            <p:cNvSpPr/>
            <p:nvPr/>
          </p:nvSpPr>
          <p:spPr>
            <a:xfrm>
              <a:off x="0" y="0"/>
              <a:ext cx="2689103" cy="363284"/>
            </a:xfrm>
            <a:custGeom>
              <a:avLst/>
              <a:gdLst/>
              <a:ahLst/>
              <a:cxnLst/>
              <a:rect l="l" t="t" r="r" b="b"/>
              <a:pathLst>
                <a:path w="2689103" h="363284">
                  <a:moveTo>
                    <a:pt x="2485903" y="0"/>
                  </a:moveTo>
                  <a:lnTo>
                    <a:pt x="0" y="0"/>
                  </a:lnTo>
                  <a:lnTo>
                    <a:pt x="203200" y="363284"/>
                  </a:lnTo>
                  <a:lnTo>
                    <a:pt x="2689103" y="363284"/>
                  </a:lnTo>
                  <a:lnTo>
                    <a:pt x="2485903" y="0"/>
                  </a:lnTo>
                  <a:close/>
                </a:path>
              </a:pathLst>
            </a:custGeom>
            <a:solidFill>
              <a:srgbClr val="059BDD"/>
            </a:soli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DAE65CE0-B23B-A870-E424-DA8D1549281E}"/>
                </a:ext>
              </a:extLst>
            </p:cNvPr>
            <p:cNvSpPr txBox="1"/>
            <p:nvPr/>
          </p:nvSpPr>
          <p:spPr>
            <a:xfrm>
              <a:off x="101600" y="-47625"/>
              <a:ext cx="2485903" cy="4109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642EC89F-35C7-DF97-95F9-A155839C99BB}"/>
              </a:ext>
            </a:extLst>
          </p:cNvPr>
          <p:cNvGrpSpPr/>
          <p:nvPr/>
        </p:nvGrpSpPr>
        <p:grpSpPr>
          <a:xfrm>
            <a:off x="-1440088" y="0"/>
            <a:ext cx="3509203" cy="1176871"/>
            <a:chOff x="0" y="0"/>
            <a:chExt cx="673888" cy="22600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69E9BDA7-572D-2C05-EDAE-0E2B67160DD0}"/>
                </a:ext>
              </a:extLst>
            </p:cNvPr>
            <p:cNvSpPr/>
            <p:nvPr/>
          </p:nvSpPr>
          <p:spPr>
            <a:xfrm>
              <a:off x="0" y="0"/>
              <a:ext cx="673888" cy="226000"/>
            </a:xfrm>
            <a:custGeom>
              <a:avLst/>
              <a:gdLst/>
              <a:ahLst/>
              <a:cxnLst/>
              <a:rect l="l" t="t" r="r" b="b"/>
              <a:pathLst>
                <a:path w="673888" h="226000">
                  <a:moveTo>
                    <a:pt x="203200" y="0"/>
                  </a:moveTo>
                  <a:lnTo>
                    <a:pt x="673888" y="0"/>
                  </a:lnTo>
                  <a:lnTo>
                    <a:pt x="470688" y="226000"/>
                  </a:lnTo>
                  <a:lnTo>
                    <a:pt x="0" y="2260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404952"/>
            </a:solidFill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1482D10C-A71B-FFBE-3CCC-B00DCC46A95E}"/>
                </a:ext>
              </a:extLst>
            </p:cNvPr>
            <p:cNvSpPr txBox="1"/>
            <p:nvPr/>
          </p:nvSpPr>
          <p:spPr>
            <a:xfrm>
              <a:off x="101600" y="-47625"/>
              <a:ext cx="470688" cy="2736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95A30D71-B8F0-B908-C13F-4BAB00E12CBD}"/>
              </a:ext>
            </a:extLst>
          </p:cNvPr>
          <p:cNvGrpSpPr/>
          <p:nvPr/>
        </p:nvGrpSpPr>
        <p:grpSpPr>
          <a:xfrm>
            <a:off x="-2670310" y="1292934"/>
            <a:ext cx="3699010" cy="1240526"/>
            <a:chOff x="0" y="0"/>
            <a:chExt cx="673888" cy="226000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85FA198C-592E-CF1A-7363-65125807586A}"/>
                </a:ext>
              </a:extLst>
            </p:cNvPr>
            <p:cNvSpPr/>
            <p:nvPr/>
          </p:nvSpPr>
          <p:spPr>
            <a:xfrm>
              <a:off x="0" y="0"/>
              <a:ext cx="673888" cy="226000"/>
            </a:xfrm>
            <a:custGeom>
              <a:avLst/>
              <a:gdLst/>
              <a:ahLst/>
              <a:cxnLst/>
              <a:rect l="l" t="t" r="r" b="b"/>
              <a:pathLst>
                <a:path w="673888" h="226000">
                  <a:moveTo>
                    <a:pt x="203200" y="0"/>
                  </a:moveTo>
                  <a:lnTo>
                    <a:pt x="673888" y="0"/>
                  </a:lnTo>
                  <a:lnTo>
                    <a:pt x="470688" y="226000"/>
                  </a:lnTo>
                  <a:lnTo>
                    <a:pt x="0" y="2260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404952"/>
            </a:solidFill>
          </p:spPr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55F2E1B8-B15E-6347-8004-84198B2DA21D}"/>
                </a:ext>
              </a:extLst>
            </p:cNvPr>
            <p:cNvSpPr txBox="1"/>
            <p:nvPr/>
          </p:nvSpPr>
          <p:spPr>
            <a:xfrm>
              <a:off x="101600" y="-47625"/>
              <a:ext cx="470688" cy="2736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6" name="TextBox 16">
            <a:extLst>
              <a:ext uri="{FF2B5EF4-FFF2-40B4-BE49-F238E27FC236}">
                <a16:creationId xmlns:a16="http://schemas.microsoft.com/office/drawing/2014/main" id="{FCC6C4EF-9EB8-3F1A-CCB7-FC7A69D5BB0D}"/>
              </a:ext>
            </a:extLst>
          </p:cNvPr>
          <p:cNvSpPr txBox="1"/>
          <p:nvPr/>
        </p:nvSpPr>
        <p:spPr>
          <a:xfrm>
            <a:off x="1861735" y="1197684"/>
            <a:ext cx="10393560" cy="16305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070"/>
              </a:lnSpc>
              <a:spcBef>
                <a:spcPct val="0"/>
              </a:spcBef>
            </a:pPr>
            <a:r>
              <a:rPr lang="en-US" altLang="en-IN" sz="6000" dirty="0">
                <a:solidFill>
                  <a:schemeClr val="bg1"/>
                </a:solidFill>
                <a:effectLst/>
                <a:latin typeface="Blinker" panose="020B0604020202020204" charset="0"/>
                <a:sym typeface="+mn-ea"/>
              </a:rPr>
              <a:t>Activity</a:t>
            </a:r>
            <a:r>
              <a:rPr lang="en-IN" sz="6000" dirty="0">
                <a:solidFill>
                  <a:schemeClr val="bg1"/>
                </a:solidFill>
                <a:effectLst/>
                <a:latin typeface="Blinker" panose="020B0604020202020204" charset="0"/>
                <a:sym typeface="+mn-ea"/>
              </a:rPr>
              <a:t> Diagram  </a:t>
            </a:r>
          </a:p>
          <a:p>
            <a:pPr>
              <a:lnSpc>
                <a:spcPts val="4070"/>
              </a:lnSpc>
              <a:spcBef>
                <a:spcPct val="0"/>
              </a:spcBef>
            </a:pPr>
            <a:r>
              <a:rPr lang="en-IN" sz="6000" b="1" dirty="0">
                <a:solidFill>
                  <a:schemeClr val="bg1"/>
                </a:solidFill>
                <a:latin typeface="Blinker" panose="020B0604020202020204" charset="0"/>
                <a:ea typeface="Century Gothic Paneuropean Bold" panose="020B0702020202020204"/>
                <a:cs typeface="Century Gothic Paneuropean Bold" panose="020B0702020202020204"/>
                <a:sym typeface="+mn-ea"/>
              </a:rPr>
              <a:t>					</a:t>
            </a:r>
            <a:endParaRPr lang="en-US" sz="6000" b="1" dirty="0">
              <a:solidFill>
                <a:schemeClr val="bg1"/>
              </a:solidFill>
              <a:latin typeface="Blinker" panose="020B0604020202020204" charset="0"/>
              <a:ea typeface="Century Gothic Paneuropean Bold" panose="020B0702020202020204"/>
              <a:cs typeface="Century Gothic Paneuropean Bold" panose="020B0702020202020204"/>
              <a:sym typeface="Century Gothic Paneuropean Bold" panose="020B0702020202020204"/>
            </a:endParaRPr>
          </a:p>
          <a:p>
            <a:pPr algn="l">
              <a:lnSpc>
                <a:spcPts val="4070"/>
              </a:lnSpc>
              <a:spcBef>
                <a:spcPct val="0"/>
              </a:spcBef>
            </a:pPr>
            <a:endParaRPr lang="en-US" sz="6000" dirty="0">
              <a:solidFill>
                <a:srgbClr val="FFFFFF"/>
              </a:solidFill>
              <a:latin typeface="Blinker" panose="02000000000000000000"/>
              <a:ea typeface="Blinker" panose="02000000000000000000"/>
              <a:cs typeface="Blinker" panose="02000000000000000000"/>
              <a:sym typeface="Blinker" panose="02000000000000000000"/>
            </a:endParaRP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C6194DDB-8C1E-2531-242A-01609F301932}"/>
              </a:ext>
            </a:extLst>
          </p:cNvPr>
          <p:cNvSpPr txBox="1"/>
          <p:nvPr/>
        </p:nvSpPr>
        <p:spPr>
          <a:xfrm>
            <a:off x="2340964" y="7175490"/>
            <a:ext cx="3132680" cy="600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65"/>
              </a:lnSpc>
            </a:pPr>
            <a:r>
              <a:rPr lang="en-US" sz="3550">
                <a:solidFill>
                  <a:srgbClr val="FFFFFF"/>
                </a:solidFill>
                <a:latin typeface="Blinker" panose="02000000000000000000"/>
                <a:ea typeface="Blinker" panose="02000000000000000000"/>
                <a:cs typeface="Blinker" panose="02000000000000000000"/>
                <a:sym typeface="Blinker" panose="02000000000000000000"/>
              </a:rPr>
              <a:t>Claudia Alves</a:t>
            </a:r>
          </a:p>
        </p:txBody>
      </p:sp>
      <p:sp>
        <p:nvSpPr>
          <p:cNvPr id="23" name="TextBox 23">
            <a:extLst>
              <a:ext uri="{FF2B5EF4-FFF2-40B4-BE49-F238E27FC236}">
                <a16:creationId xmlns:a16="http://schemas.microsoft.com/office/drawing/2014/main" id="{B6899BBA-8C79-A33A-086D-C3C15F80219D}"/>
              </a:ext>
            </a:extLst>
          </p:cNvPr>
          <p:cNvSpPr txBox="1"/>
          <p:nvPr/>
        </p:nvSpPr>
        <p:spPr>
          <a:xfrm>
            <a:off x="7593579" y="7175490"/>
            <a:ext cx="2677156" cy="600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65"/>
              </a:lnSpc>
            </a:pPr>
            <a:r>
              <a:rPr lang="en-US" sz="3550">
                <a:solidFill>
                  <a:srgbClr val="FFFFFF"/>
                </a:solidFill>
                <a:latin typeface="Blinker" panose="02000000000000000000"/>
                <a:ea typeface="Blinker" panose="02000000000000000000"/>
                <a:cs typeface="Blinker" panose="02000000000000000000"/>
                <a:sym typeface="Blinker" panose="02000000000000000000"/>
              </a:rPr>
              <a:t>Lars Peeters</a:t>
            </a:r>
          </a:p>
        </p:txBody>
      </p:sp>
      <p:sp>
        <p:nvSpPr>
          <p:cNvPr id="29" name="TextBox 29">
            <a:extLst>
              <a:ext uri="{FF2B5EF4-FFF2-40B4-BE49-F238E27FC236}">
                <a16:creationId xmlns:a16="http://schemas.microsoft.com/office/drawing/2014/main" id="{F3EA65F4-CB7F-2A73-45AD-75F6132447C4}"/>
              </a:ext>
            </a:extLst>
          </p:cNvPr>
          <p:cNvSpPr txBox="1"/>
          <p:nvPr/>
        </p:nvSpPr>
        <p:spPr>
          <a:xfrm>
            <a:off x="12451237" y="7175490"/>
            <a:ext cx="2740795" cy="600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65"/>
              </a:lnSpc>
            </a:pPr>
            <a:r>
              <a:rPr lang="en-US" sz="3550">
                <a:solidFill>
                  <a:srgbClr val="FFFFFF"/>
                </a:solidFill>
                <a:latin typeface="Blinker" panose="02000000000000000000"/>
                <a:ea typeface="Blinker" panose="02000000000000000000"/>
                <a:cs typeface="Blinker" panose="02000000000000000000"/>
                <a:sym typeface="Blinker" panose="02000000000000000000"/>
              </a:rPr>
              <a:t>Juliana Silva</a:t>
            </a:r>
          </a:p>
        </p:txBody>
      </p:sp>
      <p:grpSp>
        <p:nvGrpSpPr>
          <p:cNvPr id="30" name="Group 30">
            <a:extLst>
              <a:ext uri="{FF2B5EF4-FFF2-40B4-BE49-F238E27FC236}">
                <a16:creationId xmlns:a16="http://schemas.microsoft.com/office/drawing/2014/main" id="{6472FEFA-FBCD-87D8-D37D-29E0F038E243}"/>
              </a:ext>
            </a:extLst>
          </p:cNvPr>
          <p:cNvGrpSpPr/>
          <p:nvPr/>
        </p:nvGrpSpPr>
        <p:grpSpPr>
          <a:xfrm>
            <a:off x="16398656" y="9453794"/>
            <a:ext cx="4137738" cy="1566197"/>
            <a:chOff x="0" y="0"/>
            <a:chExt cx="1248512" cy="472581"/>
          </a:xfrm>
        </p:grpSpPr>
        <p:sp>
          <p:nvSpPr>
            <p:cNvPr id="31" name="Freeform 31">
              <a:extLst>
                <a:ext uri="{FF2B5EF4-FFF2-40B4-BE49-F238E27FC236}">
                  <a16:creationId xmlns:a16="http://schemas.microsoft.com/office/drawing/2014/main" id="{C731F277-A7D2-B6B9-5EBE-13C0EE835289}"/>
                </a:ext>
              </a:extLst>
            </p:cNvPr>
            <p:cNvSpPr/>
            <p:nvPr/>
          </p:nvSpPr>
          <p:spPr>
            <a:xfrm>
              <a:off x="0" y="0"/>
              <a:ext cx="1248511" cy="472581"/>
            </a:xfrm>
            <a:custGeom>
              <a:avLst/>
              <a:gdLst/>
              <a:ahLst/>
              <a:cxnLst/>
              <a:rect l="l" t="t" r="r" b="b"/>
              <a:pathLst>
                <a:path w="1248511" h="472581">
                  <a:moveTo>
                    <a:pt x="1045311" y="0"/>
                  </a:moveTo>
                  <a:lnTo>
                    <a:pt x="0" y="0"/>
                  </a:lnTo>
                  <a:lnTo>
                    <a:pt x="203200" y="472581"/>
                  </a:lnTo>
                  <a:lnTo>
                    <a:pt x="1248511" y="472581"/>
                  </a:lnTo>
                  <a:lnTo>
                    <a:pt x="1045311" y="0"/>
                  </a:lnTo>
                  <a:close/>
                </a:path>
              </a:pathLst>
            </a:custGeom>
            <a:solidFill>
              <a:srgbClr val="059BDD"/>
            </a:solidFill>
          </p:spPr>
        </p:sp>
        <p:sp>
          <p:nvSpPr>
            <p:cNvPr id="32" name="TextBox 32">
              <a:extLst>
                <a:ext uri="{FF2B5EF4-FFF2-40B4-BE49-F238E27FC236}">
                  <a16:creationId xmlns:a16="http://schemas.microsoft.com/office/drawing/2014/main" id="{2E5B8667-CFD5-1CC3-613B-5F3FF92A2403}"/>
                </a:ext>
              </a:extLst>
            </p:cNvPr>
            <p:cNvSpPr txBox="1"/>
            <p:nvPr/>
          </p:nvSpPr>
          <p:spPr>
            <a:xfrm>
              <a:off x="101600" y="-47625"/>
              <a:ext cx="1045312" cy="5202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3" name="Group 33">
            <a:extLst>
              <a:ext uri="{FF2B5EF4-FFF2-40B4-BE49-F238E27FC236}">
                <a16:creationId xmlns:a16="http://schemas.microsoft.com/office/drawing/2014/main" id="{72EBCFAF-D05B-86FD-27F4-9D628B9FA620}"/>
              </a:ext>
            </a:extLst>
          </p:cNvPr>
          <p:cNvGrpSpPr/>
          <p:nvPr/>
        </p:nvGrpSpPr>
        <p:grpSpPr>
          <a:xfrm>
            <a:off x="15603949" y="9038414"/>
            <a:ext cx="2499511" cy="1535247"/>
            <a:chOff x="0" y="0"/>
            <a:chExt cx="868254" cy="533298"/>
          </a:xfrm>
        </p:grpSpPr>
        <p:sp>
          <p:nvSpPr>
            <p:cNvPr id="34" name="Freeform 34">
              <a:extLst>
                <a:ext uri="{FF2B5EF4-FFF2-40B4-BE49-F238E27FC236}">
                  <a16:creationId xmlns:a16="http://schemas.microsoft.com/office/drawing/2014/main" id="{1880993F-DC71-5D1E-282A-412533CE2116}"/>
                </a:ext>
              </a:extLst>
            </p:cNvPr>
            <p:cNvSpPr/>
            <p:nvPr/>
          </p:nvSpPr>
          <p:spPr>
            <a:xfrm>
              <a:off x="0" y="0"/>
              <a:ext cx="868254" cy="533298"/>
            </a:xfrm>
            <a:custGeom>
              <a:avLst/>
              <a:gdLst/>
              <a:ahLst/>
              <a:cxnLst/>
              <a:rect l="l" t="t" r="r" b="b"/>
              <a:pathLst>
                <a:path w="868254" h="533298">
                  <a:moveTo>
                    <a:pt x="665054" y="0"/>
                  </a:moveTo>
                  <a:lnTo>
                    <a:pt x="0" y="0"/>
                  </a:lnTo>
                  <a:lnTo>
                    <a:pt x="203200" y="533298"/>
                  </a:lnTo>
                  <a:lnTo>
                    <a:pt x="868254" y="533298"/>
                  </a:lnTo>
                  <a:lnTo>
                    <a:pt x="665054" y="0"/>
                  </a:lnTo>
                  <a:close/>
                </a:path>
              </a:pathLst>
            </a:custGeom>
            <a:solidFill>
              <a:srgbClr val="404952"/>
            </a:solidFill>
          </p:spPr>
        </p:sp>
        <p:sp>
          <p:nvSpPr>
            <p:cNvPr id="35" name="TextBox 35">
              <a:extLst>
                <a:ext uri="{FF2B5EF4-FFF2-40B4-BE49-F238E27FC236}">
                  <a16:creationId xmlns:a16="http://schemas.microsoft.com/office/drawing/2014/main" id="{52C85108-CAC2-DC48-70A9-9C65429334D9}"/>
                </a:ext>
              </a:extLst>
            </p:cNvPr>
            <p:cNvSpPr txBox="1"/>
            <p:nvPr/>
          </p:nvSpPr>
          <p:spPr>
            <a:xfrm>
              <a:off x="101600" y="-47625"/>
              <a:ext cx="665054" cy="5809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6" name="Group 36">
            <a:extLst>
              <a:ext uri="{FF2B5EF4-FFF2-40B4-BE49-F238E27FC236}">
                <a16:creationId xmlns:a16="http://schemas.microsoft.com/office/drawing/2014/main" id="{B68828BB-E4B4-53AA-93B5-F0B753BE03F9}"/>
              </a:ext>
            </a:extLst>
          </p:cNvPr>
          <p:cNvGrpSpPr/>
          <p:nvPr/>
        </p:nvGrpSpPr>
        <p:grpSpPr>
          <a:xfrm>
            <a:off x="12159430" y="9453794"/>
            <a:ext cx="5060879" cy="1929391"/>
            <a:chOff x="0" y="0"/>
            <a:chExt cx="1438640" cy="548462"/>
          </a:xfrm>
        </p:grpSpPr>
        <p:sp>
          <p:nvSpPr>
            <p:cNvPr id="37" name="Freeform 37">
              <a:extLst>
                <a:ext uri="{FF2B5EF4-FFF2-40B4-BE49-F238E27FC236}">
                  <a16:creationId xmlns:a16="http://schemas.microsoft.com/office/drawing/2014/main" id="{C38AA945-FBA1-8A49-DAD6-57034F788037}"/>
                </a:ext>
              </a:extLst>
            </p:cNvPr>
            <p:cNvSpPr/>
            <p:nvPr/>
          </p:nvSpPr>
          <p:spPr>
            <a:xfrm>
              <a:off x="0" y="0"/>
              <a:ext cx="1438640" cy="548462"/>
            </a:xfrm>
            <a:custGeom>
              <a:avLst/>
              <a:gdLst/>
              <a:ahLst/>
              <a:cxnLst/>
              <a:rect l="l" t="t" r="r" b="b"/>
              <a:pathLst>
                <a:path w="1438640" h="548462">
                  <a:moveTo>
                    <a:pt x="1235440" y="0"/>
                  </a:moveTo>
                  <a:lnTo>
                    <a:pt x="0" y="0"/>
                  </a:lnTo>
                  <a:lnTo>
                    <a:pt x="203200" y="548462"/>
                  </a:lnTo>
                  <a:lnTo>
                    <a:pt x="1438640" y="548462"/>
                  </a:lnTo>
                  <a:lnTo>
                    <a:pt x="1235440" y="0"/>
                  </a:lnTo>
                  <a:close/>
                </a:path>
              </a:pathLst>
            </a:custGeom>
            <a:solidFill>
              <a:srgbClr val="059BDD"/>
            </a:solidFill>
          </p:spPr>
        </p:sp>
        <p:sp>
          <p:nvSpPr>
            <p:cNvPr id="38" name="TextBox 38">
              <a:extLst>
                <a:ext uri="{FF2B5EF4-FFF2-40B4-BE49-F238E27FC236}">
                  <a16:creationId xmlns:a16="http://schemas.microsoft.com/office/drawing/2014/main" id="{F59E7A3C-C50F-E7F9-06B0-81CDE442E15B}"/>
                </a:ext>
              </a:extLst>
            </p:cNvPr>
            <p:cNvSpPr txBox="1"/>
            <p:nvPr/>
          </p:nvSpPr>
          <p:spPr>
            <a:xfrm>
              <a:off x="101600" y="-47625"/>
              <a:ext cx="1235440" cy="5960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12DDAAB0-36D6-F2FA-ED81-DC5AE8C2596A}"/>
              </a:ext>
            </a:extLst>
          </p:cNvPr>
          <p:cNvSpPr txBox="1"/>
          <p:nvPr/>
        </p:nvSpPr>
        <p:spPr>
          <a:xfrm>
            <a:off x="2216374" y="2742178"/>
            <a:ext cx="1160526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000" dirty="0">
                <a:solidFill>
                  <a:srgbClr val="00B0F0"/>
                </a:solidFill>
                <a:latin typeface="Blinker" panose="020B0604020202020204" charset="0"/>
              </a:rPr>
              <a:t>Student Activity Diagram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18D7018-43FE-268C-7910-5EB123EF9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9002" y="3607900"/>
            <a:ext cx="9693480" cy="5968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5673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628E2A-E99F-95CC-ECB5-5F4607F318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7B9B975B-7738-A842-E077-DFD663D7E1EC}"/>
              </a:ext>
            </a:extLst>
          </p:cNvPr>
          <p:cNvGrpSpPr/>
          <p:nvPr/>
        </p:nvGrpSpPr>
        <p:grpSpPr>
          <a:xfrm>
            <a:off x="297658" y="-200693"/>
            <a:ext cx="20238736" cy="2734153"/>
            <a:chOff x="0" y="0"/>
            <a:chExt cx="2689103" cy="363284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F9EA2D31-95B9-7E46-7C1C-8423C89FA829}"/>
                </a:ext>
              </a:extLst>
            </p:cNvPr>
            <p:cNvSpPr/>
            <p:nvPr/>
          </p:nvSpPr>
          <p:spPr>
            <a:xfrm>
              <a:off x="0" y="0"/>
              <a:ext cx="2689103" cy="363284"/>
            </a:xfrm>
            <a:custGeom>
              <a:avLst/>
              <a:gdLst/>
              <a:ahLst/>
              <a:cxnLst/>
              <a:rect l="l" t="t" r="r" b="b"/>
              <a:pathLst>
                <a:path w="2689103" h="363284">
                  <a:moveTo>
                    <a:pt x="2485903" y="0"/>
                  </a:moveTo>
                  <a:lnTo>
                    <a:pt x="0" y="0"/>
                  </a:lnTo>
                  <a:lnTo>
                    <a:pt x="203200" y="363284"/>
                  </a:lnTo>
                  <a:lnTo>
                    <a:pt x="2689103" y="363284"/>
                  </a:lnTo>
                  <a:lnTo>
                    <a:pt x="2485903" y="0"/>
                  </a:lnTo>
                  <a:close/>
                </a:path>
              </a:pathLst>
            </a:custGeom>
            <a:solidFill>
              <a:srgbClr val="059BDD"/>
            </a:soli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FE2E581C-2457-22CD-2958-28D3F3D0566A}"/>
                </a:ext>
              </a:extLst>
            </p:cNvPr>
            <p:cNvSpPr txBox="1"/>
            <p:nvPr/>
          </p:nvSpPr>
          <p:spPr>
            <a:xfrm>
              <a:off x="101600" y="-47625"/>
              <a:ext cx="2485903" cy="4109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E4B51F97-F6E6-BDE3-8529-2FD44E7E9F2B}"/>
              </a:ext>
            </a:extLst>
          </p:cNvPr>
          <p:cNvGrpSpPr/>
          <p:nvPr/>
        </p:nvGrpSpPr>
        <p:grpSpPr>
          <a:xfrm>
            <a:off x="-1440088" y="0"/>
            <a:ext cx="3509203" cy="1176871"/>
            <a:chOff x="0" y="0"/>
            <a:chExt cx="673888" cy="22600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35AC6842-BFD7-C71B-1743-3837168520CE}"/>
                </a:ext>
              </a:extLst>
            </p:cNvPr>
            <p:cNvSpPr/>
            <p:nvPr/>
          </p:nvSpPr>
          <p:spPr>
            <a:xfrm>
              <a:off x="0" y="0"/>
              <a:ext cx="673888" cy="226000"/>
            </a:xfrm>
            <a:custGeom>
              <a:avLst/>
              <a:gdLst/>
              <a:ahLst/>
              <a:cxnLst/>
              <a:rect l="l" t="t" r="r" b="b"/>
              <a:pathLst>
                <a:path w="673888" h="226000">
                  <a:moveTo>
                    <a:pt x="203200" y="0"/>
                  </a:moveTo>
                  <a:lnTo>
                    <a:pt x="673888" y="0"/>
                  </a:lnTo>
                  <a:lnTo>
                    <a:pt x="470688" y="226000"/>
                  </a:lnTo>
                  <a:lnTo>
                    <a:pt x="0" y="2260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404952"/>
            </a:solidFill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D99E3520-5DFC-2BCF-DEC9-22C0B3694E5E}"/>
                </a:ext>
              </a:extLst>
            </p:cNvPr>
            <p:cNvSpPr txBox="1"/>
            <p:nvPr/>
          </p:nvSpPr>
          <p:spPr>
            <a:xfrm>
              <a:off x="101600" y="-47625"/>
              <a:ext cx="470688" cy="2736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16782B9B-F15C-9709-D47C-F288BCEE4261}"/>
              </a:ext>
            </a:extLst>
          </p:cNvPr>
          <p:cNvGrpSpPr/>
          <p:nvPr/>
        </p:nvGrpSpPr>
        <p:grpSpPr>
          <a:xfrm>
            <a:off x="-2670310" y="1292934"/>
            <a:ext cx="3699010" cy="1240526"/>
            <a:chOff x="0" y="0"/>
            <a:chExt cx="673888" cy="226000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9476107D-45CB-672A-5641-7DB949530AF4}"/>
                </a:ext>
              </a:extLst>
            </p:cNvPr>
            <p:cNvSpPr/>
            <p:nvPr/>
          </p:nvSpPr>
          <p:spPr>
            <a:xfrm>
              <a:off x="0" y="0"/>
              <a:ext cx="673888" cy="226000"/>
            </a:xfrm>
            <a:custGeom>
              <a:avLst/>
              <a:gdLst/>
              <a:ahLst/>
              <a:cxnLst/>
              <a:rect l="l" t="t" r="r" b="b"/>
              <a:pathLst>
                <a:path w="673888" h="226000">
                  <a:moveTo>
                    <a:pt x="203200" y="0"/>
                  </a:moveTo>
                  <a:lnTo>
                    <a:pt x="673888" y="0"/>
                  </a:lnTo>
                  <a:lnTo>
                    <a:pt x="470688" y="226000"/>
                  </a:lnTo>
                  <a:lnTo>
                    <a:pt x="0" y="2260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404952"/>
            </a:solidFill>
          </p:spPr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8D08C211-72D0-8C10-73AD-B4B11F765F70}"/>
                </a:ext>
              </a:extLst>
            </p:cNvPr>
            <p:cNvSpPr txBox="1"/>
            <p:nvPr/>
          </p:nvSpPr>
          <p:spPr>
            <a:xfrm>
              <a:off x="101600" y="-47625"/>
              <a:ext cx="470688" cy="2736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6" name="TextBox 16">
            <a:extLst>
              <a:ext uri="{FF2B5EF4-FFF2-40B4-BE49-F238E27FC236}">
                <a16:creationId xmlns:a16="http://schemas.microsoft.com/office/drawing/2014/main" id="{52602D59-C4BD-406A-70DF-D4C6F2913367}"/>
              </a:ext>
            </a:extLst>
          </p:cNvPr>
          <p:cNvSpPr txBox="1"/>
          <p:nvPr/>
        </p:nvSpPr>
        <p:spPr>
          <a:xfrm>
            <a:off x="1861735" y="1197684"/>
            <a:ext cx="10393560" cy="16305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070"/>
              </a:lnSpc>
              <a:spcBef>
                <a:spcPct val="0"/>
              </a:spcBef>
            </a:pPr>
            <a:r>
              <a:rPr lang="en-US" altLang="en-IN" sz="6000" dirty="0">
                <a:solidFill>
                  <a:schemeClr val="bg1"/>
                </a:solidFill>
                <a:effectLst/>
                <a:latin typeface="Blinker" panose="020B0604020202020204" charset="0"/>
                <a:sym typeface="+mn-ea"/>
              </a:rPr>
              <a:t>Activity</a:t>
            </a:r>
            <a:r>
              <a:rPr lang="en-IN" sz="6000" dirty="0">
                <a:solidFill>
                  <a:schemeClr val="bg1"/>
                </a:solidFill>
                <a:effectLst/>
                <a:latin typeface="Blinker" panose="020B0604020202020204" charset="0"/>
                <a:sym typeface="+mn-ea"/>
              </a:rPr>
              <a:t> Diagram  </a:t>
            </a:r>
          </a:p>
          <a:p>
            <a:pPr>
              <a:lnSpc>
                <a:spcPts val="4070"/>
              </a:lnSpc>
              <a:spcBef>
                <a:spcPct val="0"/>
              </a:spcBef>
            </a:pPr>
            <a:r>
              <a:rPr lang="en-IN" sz="6000" b="1" dirty="0">
                <a:solidFill>
                  <a:schemeClr val="bg1"/>
                </a:solidFill>
                <a:latin typeface="Blinker" panose="020B0604020202020204" charset="0"/>
                <a:ea typeface="Century Gothic Paneuropean Bold" panose="020B0702020202020204"/>
                <a:cs typeface="Century Gothic Paneuropean Bold" panose="020B0702020202020204"/>
                <a:sym typeface="+mn-ea"/>
              </a:rPr>
              <a:t>					</a:t>
            </a:r>
            <a:endParaRPr lang="en-US" sz="6000" b="1" dirty="0">
              <a:solidFill>
                <a:schemeClr val="bg1"/>
              </a:solidFill>
              <a:latin typeface="Blinker" panose="020B0604020202020204" charset="0"/>
              <a:ea typeface="Century Gothic Paneuropean Bold" panose="020B0702020202020204"/>
              <a:cs typeface="Century Gothic Paneuropean Bold" panose="020B0702020202020204"/>
              <a:sym typeface="Century Gothic Paneuropean Bold" panose="020B0702020202020204"/>
            </a:endParaRPr>
          </a:p>
          <a:p>
            <a:pPr algn="l">
              <a:lnSpc>
                <a:spcPts val="4070"/>
              </a:lnSpc>
              <a:spcBef>
                <a:spcPct val="0"/>
              </a:spcBef>
            </a:pPr>
            <a:endParaRPr lang="en-US" sz="6000" dirty="0">
              <a:solidFill>
                <a:srgbClr val="FFFFFF"/>
              </a:solidFill>
              <a:latin typeface="Blinker" panose="02000000000000000000"/>
              <a:ea typeface="Blinker" panose="02000000000000000000"/>
              <a:cs typeface="Blinker" panose="02000000000000000000"/>
              <a:sym typeface="Blinker" panose="02000000000000000000"/>
            </a:endParaRP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DC0FA54F-FC62-7DEB-9D90-0B792A730FBB}"/>
              </a:ext>
            </a:extLst>
          </p:cNvPr>
          <p:cNvSpPr txBox="1"/>
          <p:nvPr/>
        </p:nvSpPr>
        <p:spPr>
          <a:xfrm>
            <a:off x="2340964" y="7175490"/>
            <a:ext cx="3132680" cy="600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65"/>
              </a:lnSpc>
            </a:pPr>
            <a:r>
              <a:rPr lang="en-US" sz="3550">
                <a:solidFill>
                  <a:srgbClr val="FFFFFF"/>
                </a:solidFill>
                <a:latin typeface="Blinker" panose="02000000000000000000"/>
                <a:ea typeface="Blinker" panose="02000000000000000000"/>
                <a:cs typeface="Blinker" panose="02000000000000000000"/>
                <a:sym typeface="Blinker" panose="02000000000000000000"/>
              </a:rPr>
              <a:t>Claudia Alves</a:t>
            </a:r>
          </a:p>
        </p:txBody>
      </p:sp>
      <p:sp>
        <p:nvSpPr>
          <p:cNvPr id="23" name="TextBox 23">
            <a:extLst>
              <a:ext uri="{FF2B5EF4-FFF2-40B4-BE49-F238E27FC236}">
                <a16:creationId xmlns:a16="http://schemas.microsoft.com/office/drawing/2014/main" id="{234DA626-94A1-10B4-A075-3273AE4790C9}"/>
              </a:ext>
            </a:extLst>
          </p:cNvPr>
          <p:cNvSpPr txBox="1"/>
          <p:nvPr/>
        </p:nvSpPr>
        <p:spPr>
          <a:xfrm>
            <a:off x="7593579" y="7175490"/>
            <a:ext cx="2677156" cy="600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65"/>
              </a:lnSpc>
            </a:pPr>
            <a:r>
              <a:rPr lang="en-US" sz="3550">
                <a:solidFill>
                  <a:srgbClr val="FFFFFF"/>
                </a:solidFill>
                <a:latin typeface="Blinker" panose="02000000000000000000"/>
                <a:ea typeface="Blinker" panose="02000000000000000000"/>
                <a:cs typeface="Blinker" panose="02000000000000000000"/>
                <a:sym typeface="Blinker" panose="02000000000000000000"/>
              </a:rPr>
              <a:t>Lars Peeters</a:t>
            </a:r>
          </a:p>
        </p:txBody>
      </p:sp>
      <p:sp>
        <p:nvSpPr>
          <p:cNvPr id="29" name="TextBox 29">
            <a:extLst>
              <a:ext uri="{FF2B5EF4-FFF2-40B4-BE49-F238E27FC236}">
                <a16:creationId xmlns:a16="http://schemas.microsoft.com/office/drawing/2014/main" id="{3D64173E-1D90-2D9B-69F1-985EA483C5CD}"/>
              </a:ext>
            </a:extLst>
          </p:cNvPr>
          <p:cNvSpPr txBox="1"/>
          <p:nvPr/>
        </p:nvSpPr>
        <p:spPr>
          <a:xfrm>
            <a:off x="12451237" y="7175490"/>
            <a:ext cx="2740795" cy="600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65"/>
              </a:lnSpc>
            </a:pPr>
            <a:r>
              <a:rPr lang="en-US" sz="3550">
                <a:solidFill>
                  <a:srgbClr val="FFFFFF"/>
                </a:solidFill>
                <a:latin typeface="Blinker" panose="02000000000000000000"/>
                <a:ea typeface="Blinker" panose="02000000000000000000"/>
                <a:cs typeface="Blinker" panose="02000000000000000000"/>
                <a:sym typeface="Blinker" panose="02000000000000000000"/>
              </a:rPr>
              <a:t>Juliana Silva</a:t>
            </a:r>
          </a:p>
        </p:txBody>
      </p:sp>
      <p:grpSp>
        <p:nvGrpSpPr>
          <p:cNvPr id="30" name="Group 30">
            <a:extLst>
              <a:ext uri="{FF2B5EF4-FFF2-40B4-BE49-F238E27FC236}">
                <a16:creationId xmlns:a16="http://schemas.microsoft.com/office/drawing/2014/main" id="{D2881245-6C3D-3315-966C-BE522476A62F}"/>
              </a:ext>
            </a:extLst>
          </p:cNvPr>
          <p:cNvGrpSpPr/>
          <p:nvPr/>
        </p:nvGrpSpPr>
        <p:grpSpPr>
          <a:xfrm>
            <a:off x="16398656" y="9453794"/>
            <a:ext cx="4137738" cy="1566197"/>
            <a:chOff x="0" y="0"/>
            <a:chExt cx="1248512" cy="472581"/>
          </a:xfrm>
        </p:grpSpPr>
        <p:sp>
          <p:nvSpPr>
            <p:cNvPr id="31" name="Freeform 31">
              <a:extLst>
                <a:ext uri="{FF2B5EF4-FFF2-40B4-BE49-F238E27FC236}">
                  <a16:creationId xmlns:a16="http://schemas.microsoft.com/office/drawing/2014/main" id="{0EDBA8B7-55E2-0B8B-D30F-14D0C07F54A6}"/>
                </a:ext>
              </a:extLst>
            </p:cNvPr>
            <p:cNvSpPr/>
            <p:nvPr/>
          </p:nvSpPr>
          <p:spPr>
            <a:xfrm>
              <a:off x="0" y="0"/>
              <a:ext cx="1248511" cy="472581"/>
            </a:xfrm>
            <a:custGeom>
              <a:avLst/>
              <a:gdLst/>
              <a:ahLst/>
              <a:cxnLst/>
              <a:rect l="l" t="t" r="r" b="b"/>
              <a:pathLst>
                <a:path w="1248511" h="472581">
                  <a:moveTo>
                    <a:pt x="1045311" y="0"/>
                  </a:moveTo>
                  <a:lnTo>
                    <a:pt x="0" y="0"/>
                  </a:lnTo>
                  <a:lnTo>
                    <a:pt x="203200" y="472581"/>
                  </a:lnTo>
                  <a:lnTo>
                    <a:pt x="1248511" y="472581"/>
                  </a:lnTo>
                  <a:lnTo>
                    <a:pt x="1045311" y="0"/>
                  </a:lnTo>
                  <a:close/>
                </a:path>
              </a:pathLst>
            </a:custGeom>
            <a:solidFill>
              <a:srgbClr val="059BDD"/>
            </a:solidFill>
          </p:spPr>
        </p:sp>
        <p:sp>
          <p:nvSpPr>
            <p:cNvPr id="32" name="TextBox 32">
              <a:extLst>
                <a:ext uri="{FF2B5EF4-FFF2-40B4-BE49-F238E27FC236}">
                  <a16:creationId xmlns:a16="http://schemas.microsoft.com/office/drawing/2014/main" id="{4D1FFF73-A7BC-5451-280D-3F29F774D109}"/>
                </a:ext>
              </a:extLst>
            </p:cNvPr>
            <p:cNvSpPr txBox="1"/>
            <p:nvPr/>
          </p:nvSpPr>
          <p:spPr>
            <a:xfrm>
              <a:off x="101600" y="-47625"/>
              <a:ext cx="1045312" cy="5202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3" name="Group 33">
            <a:extLst>
              <a:ext uri="{FF2B5EF4-FFF2-40B4-BE49-F238E27FC236}">
                <a16:creationId xmlns:a16="http://schemas.microsoft.com/office/drawing/2014/main" id="{B72C5DD2-A703-DDC7-16D4-B8FBAFC818A6}"/>
              </a:ext>
            </a:extLst>
          </p:cNvPr>
          <p:cNvGrpSpPr/>
          <p:nvPr/>
        </p:nvGrpSpPr>
        <p:grpSpPr>
          <a:xfrm>
            <a:off x="15603949" y="9038414"/>
            <a:ext cx="2499511" cy="1535247"/>
            <a:chOff x="0" y="0"/>
            <a:chExt cx="868254" cy="533298"/>
          </a:xfrm>
        </p:grpSpPr>
        <p:sp>
          <p:nvSpPr>
            <p:cNvPr id="34" name="Freeform 34">
              <a:extLst>
                <a:ext uri="{FF2B5EF4-FFF2-40B4-BE49-F238E27FC236}">
                  <a16:creationId xmlns:a16="http://schemas.microsoft.com/office/drawing/2014/main" id="{86A264B6-9475-EA69-0E7C-05AF84795343}"/>
                </a:ext>
              </a:extLst>
            </p:cNvPr>
            <p:cNvSpPr/>
            <p:nvPr/>
          </p:nvSpPr>
          <p:spPr>
            <a:xfrm>
              <a:off x="0" y="0"/>
              <a:ext cx="868254" cy="533298"/>
            </a:xfrm>
            <a:custGeom>
              <a:avLst/>
              <a:gdLst/>
              <a:ahLst/>
              <a:cxnLst/>
              <a:rect l="l" t="t" r="r" b="b"/>
              <a:pathLst>
                <a:path w="868254" h="533298">
                  <a:moveTo>
                    <a:pt x="665054" y="0"/>
                  </a:moveTo>
                  <a:lnTo>
                    <a:pt x="0" y="0"/>
                  </a:lnTo>
                  <a:lnTo>
                    <a:pt x="203200" y="533298"/>
                  </a:lnTo>
                  <a:lnTo>
                    <a:pt x="868254" y="533298"/>
                  </a:lnTo>
                  <a:lnTo>
                    <a:pt x="665054" y="0"/>
                  </a:lnTo>
                  <a:close/>
                </a:path>
              </a:pathLst>
            </a:custGeom>
            <a:solidFill>
              <a:srgbClr val="404952"/>
            </a:solidFill>
          </p:spPr>
        </p:sp>
        <p:sp>
          <p:nvSpPr>
            <p:cNvPr id="35" name="TextBox 35">
              <a:extLst>
                <a:ext uri="{FF2B5EF4-FFF2-40B4-BE49-F238E27FC236}">
                  <a16:creationId xmlns:a16="http://schemas.microsoft.com/office/drawing/2014/main" id="{917F11AA-4C2D-8441-C8B0-070C5ADDCDFB}"/>
                </a:ext>
              </a:extLst>
            </p:cNvPr>
            <p:cNvSpPr txBox="1"/>
            <p:nvPr/>
          </p:nvSpPr>
          <p:spPr>
            <a:xfrm>
              <a:off x="101600" y="-47625"/>
              <a:ext cx="665054" cy="5809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6" name="Group 36">
            <a:extLst>
              <a:ext uri="{FF2B5EF4-FFF2-40B4-BE49-F238E27FC236}">
                <a16:creationId xmlns:a16="http://schemas.microsoft.com/office/drawing/2014/main" id="{4B64BE81-2207-3D00-761C-8CBF969CA5C6}"/>
              </a:ext>
            </a:extLst>
          </p:cNvPr>
          <p:cNvGrpSpPr/>
          <p:nvPr/>
        </p:nvGrpSpPr>
        <p:grpSpPr>
          <a:xfrm>
            <a:off x="12159430" y="9453794"/>
            <a:ext cx="5060879" cy="1929391"/>
            <a:chOff x="0" y="0"/>
            <a:chExt cx="1438640" cy="548462"/>
          </a:xfrm>
        </p:grpSpPr>
        <p:sp>
          <p:nvSpPr>
            <p:cNvPr id="37" name="Freeform 37">
              <a:extLst>
                <a:ext uri="{FF2B5EF4-FFF2-40B4-BE49-F238E27FC236}">
                  <a16:creationId xmlns:a16="http://schemas.microsoft.com/office/drawing/2014/main" id="{69D398CC-EF8F-F86E-BDB3-869A28D3B5AD}"/>
                </a:ext>
              </a:extLst>
            </p:cNvPr>
            <p:cNvSpPr/>
            <p:nvPr/>
          </p:nvSpPr>
          <p:spPr>
            <a:xfrm>
              <a:off x="0" y="0"/>
              <a:ext cx="1438640" cy="548462"/>
            </a:xfrm>
            <a:custGeom>
              <a:avLst/>
              <a:gdLst/>
              <a:ahLst/>
              <a:cxnLst/>
              <a:rect l="l" t="t" r="r" b="b"/>
              <a:pathLst>
                <a:path w="1438640" h="548462">
                  <a:moveTo>
                    <a:pt x="1235440" y="0"/>
                  </a:moveTo>
                  <a:lnTo>
                    <a:pt x="0" y="0"/>
                  </a:lnTo>
                  <a:lnTo>
                    <a:pt x="203200" y="548462"/>
                  </a:lnTo>
                  <a:lnTo>
                    <a:pt x="1438640" y="548462"/>
                  </a:lnTo>
                  <a:lnTo>
                    <a:pt x="1235440" y="0"/>
                  </a:lnTo>
                  <a:close/>
                </a:path>
              </a:pathLst>
            </a:custGeom>
            <a:solidFill>
              <a:srgbClr val="059BDD"/>
            </a:solidFill>
          </p:spPr>
        </p:sp>
        <p:sp>
          <p:nvSpPr>
            <p:cNvPr id="38" name="TextBox 38">
              <a:extLst>
                <a:ext uri="{FF2B5EF4-FFF2-40B4-BE49-F238E27FC236}">
                  <a16:creationId xmlns:a16="http://schemas.microsoft.com/office/drawing/2014/main" id="{846CFE47-64B8-B79C-B8A1-5CB953CD6B0F}"/>
                </a:ext>
              </a:extLst>
            </p:cNvPr>
            <p:cNvSpPr txBox="1"/>
            <p:nvPr/>
          </p:nvSpPr>
          <p:spPr>
            <a:xfrm>
              <a:off x="101600" y="-47625"/>
              <a:ext cx="1235440" cy="5960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6E917539-2F4F-9FFA-942D-25FEB5745807}"/>
              </a:ext>
            </a:extLst>
          </p:cNvPr>
          <p:cNvSpPr txBox="1"/>
          <p:nvPr/>
        </p:nvSpPr>
        <p:spPr>
          <a:xfrm>
            <a:off x="1449450" y="2737262"/>
            <a:ext cx="1160526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IN" sz="4000" dirty="0">
                <a:solidFill>
                  <a:srgbClr val="00B0F0"/>
                </a:solidFill>
                <a:effectLst/>
                <a:latin typeface="Canva Sans Bold" panose="020B0803030501040103" charset="0"/>
                <a:sym typeface="+mn-ea"/>
              </a:rPr>
              <a:t>Instructor Activity</a:t>
            </a:r>
            <a:r>
              <a:rPr lang="en-IN" sz="4000" dirty="0">
                <a:solidFill>
                  <a:srgbClr val="00B0F0"/>
                </a:solidFill>
                <a:effectLst/>
                <a:sym typeface="+mn-ea"/>
              </a:rPr>
              <a:t> </a:t>
            </a:r>
            <a:r>
              <a:rPr lang="en-IN" sz="4000" dirty="0">
                <a:solidFill>
                  <a:srgbClr val="00B0F0"/>
                </a:solidFill>
                <a:effectLst/>
                <a:latin typeface="Canva Sans Bold" panose="020B0803030501040103" charset="0"/>
                <a:sym typeface="+mn-ea"/>
              </a:rPr>
              <a:t>Diagram</a:t>
            </a:r>
            <a:endParaRPr lang="en-US" sz="4000" dirty="0">
              <a:solidFill>
                <a:srgbClr val="00B0F0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8A8B8F7-25EE-2A10-79A6-B52EAE24DD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8471" y="3464927"/>
            <a:ext cx="11272481" cy="6733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2760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</TotalTime>
  <Words>903</Words>
  <Application>Microsoft Office PowerPoint</Application>
  <PresentationFormat>Custom</PresentationFormat>
  <Paragraphs>264</Paragraphs>
  <Slides>26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5" baseType="lpstr">
      <vt:lpstr>Century Gothic Paneuropean Bold</vt:lpstr>
      <vt:lpstr>League Spartan</vt:lpstr>
      <vt:lpstr>Wingdings</vt:lpstr>
      <vt:lpstr>Arial</vt:lpstr>
      <vt:lpstr>Blinker</vt:lpstr>
      <vt:lpstr>Bahnschrift</vt:lpstr>
      <vt:lpstr>Calibri</vt:lpstr>
      <vt:lpstr>Canva Sans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white blue and grey modern school group project application programming presentation</dc:title>
  <dc:creator>MANDALIA ABHISHEK ASIT</dc:creator>
  <cp:lastModifiedBy>RAKSHIT SONI</cp:lastModifiedBy>
  <cp:revision>58</cp:revision>
  <dcterms:created xsi:type="dcterms:W3CDTF">2006-08-16T00:00:00Z</dcterms:created>
  <dcterms:modified xsi:type="dcterms:W3CDTF">2025-05-13T10:15:03Z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BD8D7CB6978D4964AC33C18A5B2676A6_13</vt:lpwstr>
  </property>
  <property fmtid="{D5CDD505-2E9C-101B-9397-08002B2CF9AE}" pid="3" name="KSOProductBuildVer">
    <vt:lpwstr>1033-12.2.0.20326</vt:lpwstr>
  </property>
</Properties>
</file>